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FF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59" d="100"/>
          <a:sy n="59" d="100"/>
        </p:scale>
        <p:origin x="-1984" y="-4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530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470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80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3875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5457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7590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94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654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36416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237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0010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6750BA-4907-5940-9501-507234A10E18}" type="datetimeFigureOut">
              <a:rPr lang="en-US" smtClean="0"/>
              <a:t>5/29/16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37ED1D-F921-964B-BD62-A56006ADED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435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89665" y="229670"/>
            <a:ext cx="5517446" cy="4892663"/>
          </a:xfrm>
          <a:solidFill>
            <a:schemeClr val="tx1"/>
          </a:solidFill>
        </p:spPr>
        <p:txBody>
          <a:bodyPr>
            <a:noAutofit/>
          </a:bodyPr>
          <a:lstStyle/>
          <a:p>
            <a:pPr algn="l">
              <a:lnSpc>
                <a:spcPct val="60000"/>
              </a:lnSpc>
            </a:pPr>
            <a:endParaRPr lang="en-US" sz="6000" dirty="0" smtClean="0">
              <a:solidFill>
                <a:srgbClr val="FFFFFF"/>
              </a:solidFill>
              <a:latin typeface="Arial Rounded MT Bold"/>
              <a:cs typeface="Arial Rounded MT Bold"/>
            </a:endParaRP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The slides </a:t>
            </a: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Below are my inspirations</a:t>
            </a:r>
          </a:p>
          <a:p>
            <a:pPr algn="l">
              <a:lnSpc>
                <a:spcPct val="60000"/>
              </a:lnSpc>
            </a:pPr>
            <a:r>
              <a:rPr lang="en-US" sz="6000" dirty="0" smtClean="0">
                <a:solidFill>
                  <a:srgbClr val="FFFFFF"/>
                </a:solidFill>
                <a:latin typeface="Arial Rounded MT Bold"/>
                <a:cs typeface="Arial Rounded MT Bold"/>
              </a:rPr>
              <a:t>For my podcast logo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2970388" y="364067"/>
            <a:ext cx="5517446" cy="4543776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endParaRPr lang="en-US" sz="7200" dirty="0">
              <a:solidFill>
                <a:srgbClr val="FFFFFF"/>
              </a:solidFill>
              <a:latin typeface="Arial Rounded MT Bold"/>
              <a:cs typeface="Arial Rounded MT Bold"/>
            </a:endParaRPr>
          </a:p>
        </p:txBody>
      </p:sp>
    </p:spTree>
    <p:extLst>
      <p:ext uri="{BB962C8B-B14F-4D97-AF65-F5344CB8AC3E}">
        <p14:creationId xmlns:p14="http://schemas.microsoft.com/office/powerpoint/2010/main" val="7885773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144455" y="1228113"/>
            <a:ext cx="4113390" cy="37507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FF"/>
                </a:solidFill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72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</a:t>
            </a:r>
            <a:endParaRPr lang="en-US" sz="7200" dirty="0">
              <a:solidFill>
                <a:srgbClr val="FFFF00"/>
              </a:solidFill>
              <a:latin typeface="Seravek Medium"/>
              <a:cs typeface="Seravek Mediu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77717" y="4715383"/>
            <a:ext cx="295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dirty="0" smtClean="0">
                <a:solidFill>
                  <a:schemeClr val="bg1"/>
                </a:solidFill>
                <a:latin typeface="Seravek Medium"/>
                <a:cs typeface="Seravek Medium"/>
              </a:rPr>
              <a:t>ith Daron K. Roberts</a:t>
            </a:r>
            <a:endParaRPr lang="en-US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019777" y="1228113"/>
            <a:ext cx="3217333" cy="31607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lum bright="70000" contrast="-70000"/>
          </a:blip>
          <a:stretch>
            <a:fillRect/>
          </a:stretch>
        </p:blipFill>
        <p:spPr>
          <a:xfrm rot="6375167">
            <a:off x="5618148" y="628834"/>
            <a:ext cx="3003623" cy="30036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56597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" y="1"/>
            <a:ext cx="9143999" cy="6857999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2" name="Oval 1"/>
          <p:cNvSpPr/>
          <p:nvPr/>
        </p:nvSpPr>
        <p:spPr>
          <a:xfrm>
            <a:off x="1763924" y="425866"/>
            <a:ext cx="5972814" cy="5821581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biLevel thresh="25000"/>
          </a:blip>
          <a:stretch>
            <a:fillRect/>
          </a:stretch>
        </p:blipFill>
        <p:spPr>
          <a:xfrm>
            <a:off x="3647082" y="1916839"/>
            <a:ext cx="2091724" cy="2054956"/>
          </a:xfrm>
          <a:prstGeom prst="rect">
            <a:avLst/>
          </a:prstGeom>
        </p:spPr>
      </p:pic>
      <p:sp>
        <p:nvSpPr>
          <p:cNvPr id="11" name="Subtitle 2"/>
          <p:cNvSpPr txBox="1">
            <a:spLocks/>
          </p:cNvSpPr>
          <p:nvPr/>
        </p:nvSpPr>
        <p:spPr>
          <a:xfrm>
            <a:off x="3512752" y="4153930"/>
            <a:ext cx="2992198" cy="925061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108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</a:t>
            </a:r>
            <a:endParaRPr lang="en-US" sz="10800" dirty="0">
              <a:solidFill>
                <a:srgbClr val="FFFF00"/>
              </a:solidFill>
              <a:latin typeface="Seravek Medium"/>
              <a:cs typeface="Seravek Medium"/>
            </a:endParaRPr>
          </a:p>
        </p:txBody>
      </p:sp>
      <p:sp>
        <p:nvSpPr>
          <p:cNvPr id="7" name="Rectangle 6"/>
          <p:cNvSpPr/>
          <p:nvPr/>
        </p:nvSpPr>
        <p:spPr>
          <a:xfrm rot="16447287">
            <a:off x="3320834" y="1337671"/>
            <a:ext cx="2799857" cy="3025921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Circle">
              <a:avLst>
                <a:gd name="adj" fmla="val 11447927"/>
              </a:avLst>
            </a:prstTxWarp>
            <a:spAutoFit/>
          </a:bodyPr>
          <a:lstStyle/>
          <a:p>
            <a:pPr algn="ctr"/>
            <a:r>
              <a:rPr lang="en-US" sz="60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ravek Medium"/>
                <a:cs typeface="Seravek Medium"/>
              </a:rPr>
              <a:t>A </a:t>
            </a:r>
            <a:r>
              <a:rPr lang="en-US" sz="6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Seravek Medium"/>
                <a:cs typeface="Seravek Medium"/>
              </a:rPr>
              <a:t>TRIBE CALLED</a:t>
            </a:r>
            <a:endParaRPr lang="en-US" sz="60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Seravek Medium"/>
              <a:cs typeface="Seravek Medium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675094" y="5177488"/>
            <a:ext cx="3271667" cy="6453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ct val="80000"/>
              </a:lnSpc>
            </a:pPr>
            <a:r>
              <a:rPr lang="en-US" sz="2200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sz="2200" dirty="0" smtClean="0">
                <a:solidFill>
                  <a:schemeClr val="bg1"/>
                </a:solidFill>
                <a:latin typeface="Seravek Medium"/>
                <a:cs typeface="Seravek Medium"/>
              </a:rPr>
              <a:t>ith </a:t>
            </a:r>
          </a:p>
          <a:p>
            <a:pPr algn="r">
              <a:lnSpc>
                <a:spcPct val="80000"/>
              </a:lnSpc>
            </a:pPr>
            <a:r>
              <a:rPr lang="en-US" sz="2200" dirty="0" smtClean="0">
                <a:solidFill>
                  <a:schemeClr val="bg1"/>
                </a:solidFill>
                <a:latin typeface="Seravek Medium"/>
                <a:cs typeface="Seravek Medium"/>
              </a:rPr>
              <a:t>Daron K. Roberts</a:t>
            </a:r>
            <a:endParaRPr lang="en-US" sz="2200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</p:spTree>
    <p:extLst>
      <p:ext uri="{BB962C8B-B14F-4D97-AF65-F5344CB8AC3E}">
        <p14:creationId xmlns:p14="http://schemas.microsoft.com/office/powerpoint/2010/main" val="5157956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2887292">
            <a:off x="2073030" y="1097529"/>
            <a:ext cx="4815378" cy="4884993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noAutofit/>
          </a:bodyPr>
          <a:lstStyle/>
          <a:p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3114009" y="1549482"/>
            <a:ext cx="4113390" cy="3207263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FF"/>
                </a:solidFill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6600" dirty="0" smtClean="0">
                <a:solidFill>
                  <a:srgbClr val="FFFF00"/>
                </a:solidFill>
                <a:latin typeface="Seravek Medium"/>
                <a:cs typeface="Seravek Medium"/>
              </a:rPr>
              <a:t>YES.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907443" y="5232218"/>
            <a:ext cx="295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Seravek Medium"/>
                <a:cs typeface="Seravek Medium"/>
              </a:rPr>
              <a:t>w</a:t>
            </a:r>
            <a:r>
              <a:rPr lang="en-US" dirty="0" smtClean="0">
                <a:solidFill>
                  <a:schemeClr val="bg1"/>
                </a:solidFill>
                <a:latin typeface="Seravek Medium"/>
                <a:cs typeface="Seravek Medium"/>
              </a:rPr>
              <a:t>ith Daron K. Roberts</a:t>
            </a:r>
            <a:endParaRPr lang="en-US" dirty="0">
              <a:solidFill>
                <a:schemeClr val="bg1"/>
              </a:solidFill>
              <a:latin typeface="Seravek Medium"/>
              <a:cs typeface="Seravek Medium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 rot="8103603">
            <a:off x="3520934" y="3948482"/>
            <a:ext cx="1964810" cy="1964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17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848556" y="973666"/>
            <a:ext cx="4924777" cy="4360333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noAutofit/>
          </a:bodyPr>
          <a:lstStyle/>
          <a:p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2123721" y="1549482"/>
            <a:ext cx="4113390" cy="3750732"/>
          </a:xfrm>
          <a:prstGeom prst="rect">
            <a:avLst/>
          </a:prstGeom>
          <a:noFill/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latin typeface="Seravek Medium"/>
                <a:cs typeface="Seravek Medium"/>
              </a:rPr>
              <a:t>A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latin typeface="Seravek Medium"/>
                <a:cs typeface="Seravek Medium"/>
              </a:rPr>
              <a:t>TRIBE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tx1"/>
                </a:solidFill>
                <a:latin typeface="Seravek Medium"/>
                <a:cs typeface="Seravek Medium"/>
              </a:rPr>
              <a:t>CALLED</a:t>
            </a:r>
          </a:p>
          <a:p>
            <a:pPr algn="l">
              <a:lnSpc>
                <a:spcPct val="60000"/>
              </a:lnSpc>
            </a:pPr>
            <a:r>
              <a:rPr lang="en-US" sz="7200" b="1" dirty="0" smtClean="0">
                <a:solidFill>
                  <a:schemeClr val="bg1"/>
                </a:solidFill>
                <a:latin typeface="Seravek Medium"/>
                <a:cs typeface="Seravek Medium"/>
              </a:rPr>
              <a:t>YES</a:t>
            </a:r>
            <a:r>
              <a:rPr lang="en-US" sz="7200" b="1" dirty="0" smtClean="0">
                <a:solidFill>
                  <a:schemeClr val="tx1"/>
                </a:solidFill>
                <a:latin typeface="Seravek Medium"/>
                <a:cs typeface="Seravek Medium"/>
              </a:rPr>
              <a:t>.</a:t>
            </a:r>
            <a:endParaRPr lang="en-US" sz="7200" b="1" dirty="0">
              <a:solidFill>
                <a:schemeClr val="tx1"/>
              </a:solidFill>
              <a:latin typeface="Seravek Medium"/>
              <a:cs typeface="Seravek Medium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877717" y="4530717"/>
            <a:ext cx="2952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>
                <a:latin typeface="Seravek Medium"/>
                <a:cs typeface="Seravek Medium"/>
              </a:rPr>
              <a:t>w</a:t>
            </a:r>
            <a:r>
              <a:rPr lang="en-US" dirty="0" smtClean="0">
                <a:latin typeface="Seravek Medium"/>
                <a:cs typeface="Seravek Medium"/>
              </a:rPr>
              <a:t>ith Daron K. Roberts</a:t>
            </a:r>
            <a:endParaRPr lang="en-US" dirty="0">
              <a:latin typeface="Seravek Medium"/>
              <a:cs typeface="Seravek Medium"/>
            </a:endParaRPr>
          </a:p>
        </p:txBody>
      </p:sp>
    </p:spTree>
    <p:extLst>
      <p:ext uri="{BB962C8B-B14F-4D97-AF65-F5344CB8AC3E}">
        <p14:creationId xmlns:p14="http://schemas.microsoft.com/office/powerpoint/2010/main" val="42023123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48</Words>
  <Application>Microsoft Macintosh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4th and 1, Inc.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Daron K. Roberts</dc:creator>
  <cp:lastModifiedBy>Daron K. Roberts</cp:lastModifiedBy>
  <cp:revision>8</cp:revision>
  <dcterms:created xsi:type="dcterms:W3CDTF">2016-05-29T12:26:38Z</dcterms:created>
  <dcterms:modified xsi:type="dcterms:W3CDTF">2016-05-30T10:57:46Z</dcterms:modified>
</cp:coreProperties>
</file>