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276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7745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327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151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697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367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191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461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917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493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943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75244-691A-45DC-9AC0-C0034E590F1B}" type="datetimeFigureOut">
              <a:rPr lang="en-AU" smtClean="0"/>
              <a:t>11/04/2016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2F7F7-E807-4A63-A398-183102AF80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09819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13800" b="1" dirty="0" err="1"/>
              <a:t>s</a:t>
            </a:r>
            <a:r>
              <a:rPr lang="en-AU" sz="13800" b="1" dirty="0" err="1" smtClean="0"/>
              <a:t>eawave</a:t>
            </a:r>
            <a:r>
              <a:rPr lang="en-AU" sz="13800" b="1" dirty="0" smtClean="0">
                <a:solidFill>
                  <a:srgbClr val="00B0F0"/>
                </a:solidFill>
              </a:rPr>
              <a:t>.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sz="2800" dirty="0" smtClean="0">
                <a:solidFill>
                  <a:srgbClr val="00B0F0"/>
                </a:solidFill>
              </a:rPr>
              <a:t>QUALITY SEAFOOD</a:t>
            </a:r>
            <a:endParaRPr lang="en-AU" sz="80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9737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13800" b="1" dirty="0" err="1"/>
              <a:t>s</a:t>
            </a:r>
            <a:r>
              <a:rPr lang="en-AU" sz="13800" b="1" dirty="0" err="1" smtClean="0"/>
              <a:t>eawave</a:t>
            </a:r>
            <a:r>
              <a:rPr lang="en-AU" sz="13800" b="1" dirty="0" smtClean="0">
                <a:solidFill>
                  <a:schemeClr val="bg1"/>
                </a:solidFill>
              </a:rPr>
              <a:t>.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sz="2800" dirty="0" smtClean="0">
                <a:solidFill>
                  <a:schemeClr val="bg1"/>
                </a:solidFill>
              </a:rPr>
              <a:t>QUALITY SEAFOOD</a:t>
            </a:r>
            <a:endParaRPr lang="en-AU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10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13800" b="1" dirty="0" err="1">
                <a:solidFill>
                  <a:srgbClr val="00B0F0"/>
                </a:solidFill>
              </a:rPr>
              <a:t>s</a:t>
            </a:r>
            <a:r>
              <a:rPr lang="en-AU" sz="13800" b="1" dirty="0" err="1" smtClean="0">
                <a:solidFill>
                  <a:srgbClr val="00B0F0"/>
                </a:solidFill>
              </a:rPr>
              <a:t>eawave</a:t>
            </a:r>
            <a:r>
              <a:rPr lang="en-AU" sz="13800" b="1" dirty="0" smtClean="0">
                <a:solidFill>
                  <a:schemeClr val="bg1"/>
                </a:solidFill>
              </a:rPr>
              <a:t>.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sz="2800" dirty="0" smtClean="0">
                <a:solidFill>
                  <a:schemeClr val="bg1"/>
                </a:solidFill>
              </a:rPr>
              <a:t>QUALITY SEAFOOD</a:t>
            </a:r>
            <a:endParaRPr lang="en-AU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35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seawave. QUALITY SEAFOOD</vt:lpstr>
      <vt:lpstr>seawave. QUALITY SEAFOOD</vt:lpstr>
      <vt:lpstr>seawave. QUALITY SEAFOOD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seawave. QUALITY SEAFOOD</dc:title>
  <dc:creator>Louie Nikitopoulos</dc:creator>
  <cp:lastModifiedBy>Louie Nikitopoulos</cp:lastModifiedBy>
  <cp:revision>1</cp:revision>
  <dcterms:created xsi:type="dcterms:W3CDTF">2016-04-10T23:54:49Z</dcterms:created>
  <dcterms:modified xsi:type="dcterms:W3CDTF">2016-04-10T23:59:29Z</dcterms:modified>
</cp:coreProperties>
</file>