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0A3BD"/>
    <a:srgbClr val="0087B1"/>
    <a:srgbClr val="00759A"/>
    <a:srgbClr val="24AFCB"/>
    <a:srgbClr val="1B8BA1"/>
    <a:srgbClr val="4B9EA8"/>
    <a:srgbClr val="009AC9"/>
    <a:srgbClr val="7BCACE"/>
    <a:srgbClr val="00B2E8"/>
    <a:srgbClr val="5FC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/>
    <p:restoredTop sz="94638"/>
  </p:normalViewPr>
  <p:slideViewPr>
    <p:cSldViewPr snapToGrid="0" snapToObjects="1">
      <p:cViewPr varScale="1">
        <p:scale>
          <a:sx n="133" d="100"/>
          <a:sy n="133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CB47AC-70FE-A841-8E73-95B6088EA78A}" type="datetimeFigureOut">
              <a:rPr lang="en-US" smtClean="0"/>
              <a:t>5/20/16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0781D-16A8-8948-AF59-6B7C2566FF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509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0781D-16A8-8948-AF59-6B7C2566FFC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72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0781D-16A8-8948-AF59-6B7C2566FFC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78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24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85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423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02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730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5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842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8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32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38B6D-E792-3C49-8614-BC1D691283E2}" type="datetimeFigureOut">
              <a:rPr lang="en-US" smtClean="0"/>
              <a:t>5/20/16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D3F791-B0A2-7E42-9089-8C115451FB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38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65865" y="1175600"/>
            <a:ext cx="40642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rgbClr val="007EA5"/>
                </a:solidFill>
                <a:latin typeface="Sinhala MN" charset="0"/>
                <a:ea typeface="Sinhala MN" charset="0"/>
                <a:cs typeface="Sinhala MN" charset="0"/>
              </a:rPr>
              <a:t>Blex</a:t>
            </a:r>
            <a:endParaRPr lang="en-US" sz="15000" dirty="0">
              <a:solidFill>
                <a:srgbClr val="007EA5"/>
              </a:solidFill>
              <a:latin typeface="Sinhala MN" charset="0"/>
              <a:ea typeface="Sinhala MN" charset="0"/>
              <a:cs typeface="Sinhala M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71625" y="2996617"/>
            <a:ext cx="4079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enir Next" charset="0"/>
                <a:ea typeface="Avenir Next" charset="0"/>
                <a:cs typeface="Avenir Next" charset="0"/>
              </a:rPr>
              <a:t>Consulting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16391" y="2689946"/>
            <a:ext cx="574429" cy="278174"/>
          </a:xfrm>
          <a:prstGeom prst="roundRect">
            <a:avLst/>
          </a:prstGeom>
          <a:gradFill flip="none" rotWithShape="1">
            <a:gsLst>
              <a:gs pos="62000">
                <a:srgbClr val="0087B1"/>
              </a:gs>
              <a:gs pos="0">
                <a:srgbClr val="00759A"/>
              </a:gs>
              <a:gs pos="100000">
                <a:srgbClr val="20A3BD"/>
              </a:gs>
            </a:gsLst>
            <a:lin ang="0" scaled="0"/>
            <a:tileRect/>
          </a:gradFill>
          <a:ln>
            <a:noFill/>
          </a:ln>
          <a:effectLst>
            <a:outerShdw blurRad="127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6350" prstMaterial="metal">
            <a:bevelT w="12700" prst="angle"/>
            <a:contourClr>
              <a:srgbClr val="009AC9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855303" y="2402027"/>
            <a:ext cx="574429" cy="278174"/>
          </a:xfrm>
          <a:prstGeom prst="roundRect">
            <a:avLst/>
          </a:prstGeom>
          <a:gradFill flip="none" rotWithShape="1">
            <a:gsLst>
              <a:gs pos="62000">
                <a:srgbClr val="0087B1"/>
              </a:gs>
              <a:gs pos="0">
                <a:srgbClr val="00759A"/>
              </a:gs>
              <a:gs pos="100000">
                <a:srgbClr val="20A3BD"/>
              </a:gs>
            </a:gsLst>
            <a:lin ang="0" scaled="0"/>
            <a:tileRect/>
          </a:gradFill>
          <a:ln>
            <a:noFill/>
          </a:ln>
          <a:effectLst>
            <a:outerShdw blurRad="127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6350" prstMaterial="metal">
            <a:bevelT w="12700" prst="angle"/>
            <a:contourClr>
              <a:srgbClr val="009AC9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7529379" y="2123853"/>
            <a:ext cx="574429" cy="278174"/>
          </a:xfrm>
          <a:prstGeom prst="roundRect">
            <a:avLst/>
          </a:prstGeom>
          <a:gradFill flip="none" rotWithShape="1">
            <a:gsLst>
              <a:gs pos="62000">
                <a:srgbClr val="0087B1"/>
              </a:gs>
              <a:gs pos="0">
                <a:srgbClr val="00759A"/>
              </a:gs>
              <a:gs pos="100000">
                <a:srgbClr val="20A3BD"/>
              </a:gs>
            </a:gsLst>
            <a:lin ang="0" scaled="0"/>
            <a:tileRect/>
          </a:gradFill>
          <a:ln>
            <a:noFill/>
          </a:ln>
          <a:effectLst>
            <a:outerShdw blurRad="127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6350" prstMaterial="metal">
            <a:bevelT w="12700" prst="angle"/>
            <a:contourClr>
              <a:srgbClr val="009AC9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4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65865" y="1175600"/>
            <a:ext cx="406422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 smtClean="0">
                <a:solidFill>
                  <a:srgbClr val="007EA5"/>
                </a:solidFill>
                <a:latin typeface="Sinhala MN" charset="0"/>
                <a:ea typeface="Sinhala MN" charset="0"/>
                <a:cs typeface="Sinhala MN" charset="0"/>
              </a:rPr>
              <a:t>Blex</a:t>
            </a:r>
            <a:endParaRPr lang="en-US" sz="15000" dirty="0">
              <a:solidFill>
                <a:srgbClr val="007EA5"/>
              </a:solidFill>
              <a:latin typeface="Sinhala MN" charset="0"/>
              <a:ea typeface="Sinhala MN" charset="0"/>
              <a:cs typeface="Sinhala MN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71625" y="2996617"/>
            <a:ext cx="40796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enir Next" charset="0"/>
                <a:ea typeface="Avenir Next" charset="0"/>
                <a:cs typeface="Avenir Next" charset="0"/>
              </a:rPr>
              <a:t>Consulting</a:t>
            </a:r>
            <a:endParaRPr lang="en-US" sz="4000" dirty="0">
              <a:solidFill>
                <a:schemeClr val="tx1">
                  <a:lumMod val="65000"/>
                  <a:lumOff val="35000"/>
                </a:schemeClr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65865" y="3673274"/>
            <a:ext cx="5166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venir Next" charset="0"/>
                <a:ea typeface="Avenir Next" charset="0"/>
                <a:cs typeface="Avenir Next" charset="0"/>
              </a:rPr>
              <a:t>Tangible  |  Business  |  Improvement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 Next" charset="0"/>
              <a:ea typeface="Avenir Next" charset="0"/>
              <a:cs typeface="Avenir Next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216391" y="2689946"/>
            <a:ext cx="574429" cy="278174"/>
          </a:xfrm>
          <a:prstGeom prst="roundRect">
            <a:avLst/>
          </a:prstGeom>
          <a:gradFill flip="none" rotWithShape="1">
            <a:gsLst>
              <a:gs pos="62000">
                <a:srgbClr val="0087B1"/>
              </a:gs>
              <a:gs pos="0">
                <a:srgbClr val="00759A"/>
              </a:gs>
              <a:gs pos="100000">
                <a:srgbClr val="20A3BD"/>
              </a:gs>
            </a:gsLst>
            <a:lin ang="0" scaled="0"/>
            <a:tileRect/>
          </a:gradFill>
          <a:ln>
            <a:noFill/>
          </a:ln>
          <a:effectLst>
            <a:outerShdw blurRad="127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6350" prstMaterial="metal">
            <a:bevelT w="12700" prst="angle"/>
            <a:contourClr>
              <a:srgbClr val="009AC9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6855303" y="2402027"/>
            <a:ext cx="574429" cy="278174"/>
          </a:xfrm>
          <a:prstGeom prst="roundRect">
            <a:avLst/>
          </a:prstGeom>
          <a:gradFill flip="none" rotWithShape="1">
            <a:gsLst>
              <a:gs pos="62000">
                <a:srgbClr val="0087B1"/>
              </a:gs>
              <a:gs pos="0">
                <a:srgbClr val="00759A"/>
              </a:gs>
              <a:gs pos="100000">
                <a:srgbClr val="20A3BD"/>
              </a:gs>
            </a:gsLst>
            <a:lin ang="0" scaled="0"/>
            <a:tileRect/>
          </a:gradFill>
          <a:ln>
            <a:noFill/>
          </a:ln>
          <a:effectLst>
            <a:outerShdw blurRad="127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6350" prstMaterial="metal">
            <a:bevelT w="12700" prst="angle"/>
            <a:contourClr>
              <a:srgbClr val="009AC9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7529379" y="2123853"/>
            <a:ext cx="574429" cy="278174"/>
          </a:xfrm>
          <a:prstGeom prst="roundRect">
            <a:avLst/>
          </a:prstGeom>
          <a:gradFill flip="none" rotWithShape="1">
            <a:gsLst>
              <a:gs pos="62000">
                <a:srgbClr val="0087B1"/>
              </a:gs>
              <a:gs pos="0">
                <a:srgbClr val="00759A"/>
              </a:gs>
              <a:gs pos="100000">
                <a:srgbClr val="20A3BD"/>
              </a:gs>
            </a:gsLst>
            <a:lin ang="0" scaled="0"/>
            <a:tileRect/>
          </a:gradFill>
          <a:ln>
            <a:noFill/>
          </a:ln>
          <a:effectLst>
            <a:outerShdw blurRad="127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contourW="6350" prstMaterial="metal">
            <a:bevelT w="12700" prst="angle"/>
            <a:contourClr>
              <a:srgbClr val="009AC9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1327</TotalTime>
  <Words>11</Words>
  <Application>Microsoft Macintosh PowerPoint</Application>
  <PresentationFormat>Widescreen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Avenir Next</vt:lpstr>
      <vt:lpstr>Calibri</vt:lpstr>
      <vt:lpstr>Calibri Light</vt:lpstr>
      <vt:lpstr>Sinhala MN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Elliott</dc:creator>
  <cp:lastModifiedBy>Steve Elliott</cp:lastModifiedBy>
  <cp:revision>12</cp:revision>
  <dcterms:created xsi:type="dcterms:W3CDTF">2016-04-15T21:58:17Z</dcterms:created>
  <dcterms:modified xsi:type="dcterms:W3CDTF">2016-05-19T20:51:20Z</dcterms:modified>
</cp:coreProperties>
</file>