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9" r:id="rId3"/>
    <p:sldId id="257" r:id="rId4"/>
    <p:sldId id="260" r:id="rId5"/>
    <p:sldId id="261" r:id="rId6"/>
    <p:sldId id="262" r:id="rId7"/>
    <p:sldId id="264" r:id="rId8"/>
    <p:sldId id="263" r:id="rId9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975" autoAdjust="0"/>
    <p:restoredTop sz="94660"/>
  </p:normalViewPr>
  <p:slideViewPr>
    <p:cSldViewPr snapToGrid="0">
      <p:cViewPr>
        <p:scale>
          <a:sx n="100" d="100"/>
          <a:sy n="100" d="100"/>
        </p:scale>
        <p:origin x="216" y="4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Formatvorlage des Untertitelmasters durch Klicken bearbeiten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9548DA-B8DE-4BFC-92D7-AC95870C8650}" type="datetimeFigureOut">
              <a:rPr lang="de-DE" smtClean="0"/>
              <a:t>17.05.2016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879B1-E053-438C-AEA1-9FA162DFF83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816143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9548DA-B8DE-4BFC-92D7-AC95870C8650}" type="datetimeFigureOut">
              <a:rPr lang="de-DE" smtClean="0"/>
              <a:t>17.05.2016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879B1-E053-438C-AEA1-9FA162DFF83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781036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9548DA-B8DE-4BFC-92D7-AC95870C8650}" type="datetimeFigureOut">
              <a:rPr lang="de-DE" smtClean="0"/>
              <a:t>17.05.2016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879B1-E053-438C-AEA1-9FA162DFF83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776394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9548DA-B8DE-4BFC-92D7-AC95870C8650}" type="datetimeFigureOut">
              <a:rPr lang="de-DE" smtClean="0"/>
              <a:t>17.05.2016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879B1-E053-438C-AEA1-9FA162DFF83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954092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9548DA-B8DE-4BFC-92D7-AC95870C8650}" type="datetimeFigureOut">
              <a:rPr lang="de-DE" smtClean="0"/>
              <a:t>17.05.2016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879B1-E053-438C-AEA1-9FA162DFF83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916373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9548DA-B8DE-4BFC-92D7-AC95870C8650}" type="datetimeFigureOut">
              <a:rPr lang="de-DE" smtClean="0"/>
              <a:t>17.05.2016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879B1-E053-438C-AEA1-9FA162DFF83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368198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9548DA-B8DE-4BFC-92D7-AC95870C8650}" type="datetimeFigureOut">
              <a:rPr lang="de-DE" smtClean="0"/>
              <a:t>17.05.2016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879B1-E053-438C-AEA1-9FA162DFF83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902687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9548DA-B8DE-4BFC-92D7-AC95870C8650}" type="datetimeFigureOut">
              <a:rPr lang="de-DE" smtClean="0"/>
              <a:t>17.05.2016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879B1-E053-438C-AEA1-9FA162DFF83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953425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9548DA-B8DE-4BFC-92D7-AC95870C8650}" type="datetimeFigureOut">
              <a:rPr lang="de-DE" smtClean="0"/>
              <a:t>17.05.2016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879B1-E053-438C-AEA1-9FA162DFF83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568727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9548DA-B8DE-4BFC-92D7-AC95870C8650}" type="datetimeFigureOut">
              <a:rPr lang="de-DE" smtClean="0"/>
              <a:t>17.05.2016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879B1-E053-438C-AEA1-9FA162DFF83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999910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9548DA-B8DE-4BFC-92D7-AC95870C8650}" type="datetimeFigureOut">
              <a:rPr lang="de-DE" smtClean="0"/>
              <a:t>17.05.2016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879B1-E053-438C-AEA1-9FA162DFF83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394031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9548DA-B8DE-4BFC-92D7-AC95870C8650}" type="datetimeFigureOut">
              <a:rPr lang="de-DE" smtClean="0"/>
              <a:t>17.05.2016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8879B1-E053-438C-AEA1-9FA162DFF83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432553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2.png"/><Relationship Id="rId7" Type="http://schemas.openxmlformats.org/officeDocument/2006/relationships/image" Target="../media/image1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3.png"/><Relationship Id="rId9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2.png"/><Relationship Id="rId7" Type="http://schemas.openxmlformats.org/officeDocument/2006/relationships/image" Target="../media/image1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10" Type="http://schemas.openxmlformats.org/officeDocument/2006/relationships/image" Target="../media/image16.png"/><Relationship Id="rId4" Type="http://schemas.openxmlformats.org/officeDocument/2006/relationships/image" Target="../media/image3.png"/><Relationship Id="rId9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857" y="4564615"/>
            <a:ext cx="5582285" cy="1933575"/>
          </a:xfrm>
          <a:prstGeom prst="rect">
            <a:avLst/>
          </a:prstGeom>
        </p:spPr>
      </p:pic>
      <p:pic>
        <p:nvPicPr>
          <p:cNvPr id="7" name="Grafik 6"/>
          <p:cNvPicPr/>
          <p:nvPr/>
        </p:nvPicPr>
        <p:blipFill>
          <a:blip r:embed="rId3"/>
          <a:stretch>
            <a:fillRect/>
          </a:stretch>
        </p:blipFill>
        <p:spPr>
          <a:xfrm>
            <a:off x="2992683" y="775121"/>
            <a:ext cx="5977890" cy="3590925"/>
          </a:xfrm>
          <a:prstGeom prst="rect">
            <a:avLst/>
          </a:prstGeom>
        </p:spPr>
      </p:pic>
      <p:pic>
        <p:nvPicPr>
          <p:cNvPr id="5" name="Grafik 4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94"/>
          <a:stretch/>
        </p:blipFill>
        <p:spPr bwMode="auto">
          <a:xfrm>
            <a:off x="2926391" y="973690"/>
            <a:ext cx="1436370" cy="381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Bild 2" descr="Empfohlen vom Zentralverband Deutscher Schornsteinfeger e.V.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1935" y="1664207"/>
            <a:ext cx="596900" cy="603717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Rechteck 8"/>
          <p:cNvSpPr/>
          <p:nvPr/>
        </p:nvSpPr>
        <p:spPr>
          <a:xfrm>
            <a:off x="7315570" y="1231997"/>
            <a:ext cx="1609344" cy="42976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 rotWithShape="1">
          <a:blip r:embed="rId6"/>
          <a:srcRect b="43751"/>
          <a:stretch/>
        </p:blipFill>
        <p:spPr>
          <a:xfrm>
            <a:off x="8022295" y="1252468"/>
            <a:ext cx="415742" cy="406047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/>
        </p:nvPicPr>
        <p:blipFill rotWithShape="1">
          <a:blip r:embed="rId6"/>
          <a:srcRect t="56249"/>
          <a:stretch/>
        </p:blipFill>
        <p:spPr>
          <a:xfrm>
            <a:off x="8449737" y="1303162"/>
            <a:ext cx="445787" cy="338655"/>
          </a:xfrm>
          <a:prstGeom prst="rect">
            <a:avLst/>
          </a:prstGeom>
        </p:spPr>
      </p:pic>
      <p:pic>
        <p:nvPicPr>
          <p:cNvPr id="11" name="Grafik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23163" y="1423090"/>
            <a:ext cx="4328614" cy="269703"/>
          </a:xfrm>
          <a:prstGeom prst="rect">
            <a:avLst/>
          </a:prstGeom>
        </p:spPr>
      </p:pic>
      <p:sp>
        <p:nvSpPr>
          <p:cNvPr id="12" name="Textfeld 11"/>
          <p:cNvSpPr txBox="1"/>
          <p:nvPr/>
        </p:nvSpPr>
        <p:spPr>
          <a:xfrm>
            <a:off x="4823793" y="1429939"/>
            <a:ext cx="377952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900" dirty="0">
                <a:latin typeface="Arial" panose="020B0604020202020204" pitchFamily="34" charset="0"/>
                <a:cs typeface="Arial" panose="020B0604020202020204" pitchFamily="34" charset="0"/>
              </a:rPr>
              <a:t>Standorte I   Für Händler I    Installateure</a:t>
            </a:r>
          </a:p>
        </p:txBody>
      </p:sp>
      <p:sp>
        <p:nvSpPr>
          <p:cNvPr id="13" name="Textfeld 12"/>
          <p:cNvSpPr txBox="1"/>
          <p:nvPr/>
        </p:nvSpPr>
        <p:spPr>
          <a:xfrm>
            <a:off x="5449824" y="2682240"/>
            <a:ext cx="14264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dirty="0"/>
              <a:t>Schornstein</a:t>
            </a:r>
          </a:p>
        </p:txBody>
      </p:sp>
      <p:pic>
        <p:nvPicPr>
          <p:cNvPr id="15" name="Grafik 1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15460" y="4020774"/>
            <a:ext cx="2634709" cy="468496"/>
          </a:xfrm>
          <a:prstGeom prst="rect">
            <a:avLst/>
          </a:prstGeom>
        </p:spPr>
      </p:pic>
      <p:pic>
        <p:nvPicPr>
          <p:cNvPr id="16" name="Grafik 1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66681" y="4026360"/>
            <a:ext cx="2545309" cy="452599"/>
          </a:xfrm>
          <a:prstGeom prst="rect">
            <a:avLst/>
          </a:prstGeom>
        </p:spPr>
      </p:pic>
      <p:pic>
        <p:nvPicPr>
          <p:cNvPr id="17" name="Grafik 1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992683" y="720197"/>
            <a:ext cx="5977890" cy="182664"/>
          </a:xfrm>
          <a:prstGeom prst="rect">
            <a:avLst/>
          </a:prstGeom>
        </p:spPr>
      </p:pic>
      <p:sp>
        <p:nvSpPr>
          <p:cNvPr id="18" name="Rechteck 17"/>
          <p:cNvSpPr/>
          <p:nvPr/>
        </p:nvSpPr>
        <p:spPr>
          <a:xfrm>
            <a:off x="2926391" y="634621"/>
            <a:ext cx="6142546" cy="339069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" name="Rechteck 18"/>
          <p:cNvSpPr/>
          <p:nvPr/>
        </p:nvSpPr>
        <p:spPr>
          <a:xfrm>
            <a:off x="4823793" y="1381171"/>
            <a:ext cx="2258237" cy="29733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0" name="Rechteck 19"/>
          <p:cNvSpPr/>
          <p:nvPr/>
        </p:nvSpPr>
        <p:spPr>
          <a:xfrm>
            <a:off x="7351777" y="1001095"/>
            <a:ext cx="1717160" cy="29733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1" name="Rechteck 20"/>
          <p:cNvSpPr/>
          <p:nvPr/>
        </p:nvSpPr>
        <p:spPr>
          <a:xfrm>
            <a:off x="8022295" y="1315359"/>
            <a:ext cx="947514" cy="335323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5" name="Rechteck 24"/>
          <p:cNvSpPr/>
          <p:nvPr/>
        </p:nvSpPr>
        <p:spPr>
          <a:xfrm>
            <a:off x="6533885" y="1001823"/>
            <a:ext cx="769986" cy="30835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3" name="Rechteck 22"/>
          <p:cNvSpPr/>
          <p:nvPr/>
        </p:nvSpPr>
        <p:spPr>
          <a:xfrm>
            <a:off x="7240137" y="1423090"/>
            <a:ext cx="784747" cy="18734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22" name="Grafik 2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029464" y="981323"/>
            <a:ext cx="2157037" cy="385811"/>
          </a:xfrm>
          <a:prstGeom prst="rect">
            <a:avLst/>
          </a:prstGeom>
        </p:spPr>
      </p:pic>
      <p:sp>
        <p:nvSpPr>
          <p:cNvPr id="26" name="Rechteck 25"/>
          <p:cNvSpPr/>
          <p:nvPr/>
        </p:nvSpPr>
        <p:spPr>
          <a:xfrm>
            <a:off x="7881582" y="1665249"/>
            <a:ext cx="733430" cy="6576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7" name="Rechteck 26"/>
          <p:cNvSpPr/>
          <p:nvPr/>
        </p:nvSpPr>
        <p:spPr>
          <a:xfrm>
            <a:off x="2992683" y="4020774"/>
            <a:ext cx="6142546" cy="46849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28" name="Grafik 27"/>
          <p:cNvPicPr>
            <a:picLocks noChangeAspect="1"/>
          </p:cNvPicPr>
          <p:nvPr/>
        </p:nvPicPr>
        <p:blipFill rotWithShape="1">
          <a:blip r:embed="rId8"/>
          <a:srcRect l="50044"/>
          <a:stretch/>
        </p:blipFill>
        <p:spPr>
          <a:xfrm>
            <a:off x="5507683" y="4033218"/>
            <a:ext cx="1282078" cy="438496"/>
          </a:xfrm>
          <a:prstGeom prst="rect">
            <a:avLst/>
          </a:prstGeom>
        </p:spPr>
      </p:pic>
      <p:sp>
        <p:nvSpPr>
          <p:cNvPr id="29" name="Rechteck 28"/>
          <p:cNvSpPr/>
          <p:nvPr/>
        </p:nvSpPr>
        <p:spPr>
          <a:xfrm>
            <a:off x="5247564" y="720197"/>
            <a:ext cx="1279497" cy="182664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30" name="Grafik 29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779506" y="656623"/>
            <a:ext cx="1081899" cy="253267"/>
          </a:xfrm>
          <a:prstGeom prst="rect">
            <a:avLst/>
          </a:prstGeom>
        </p:spPr>
      </p:pic>
      <p:sp>
        <p:nvSpPr>
          <p:cNvPr id="32" name="Textfeld 31"/>
          <p:cNvSpPr txBox="1"/>
          <p:nvPr/>
        </p:nvSpPr>
        <p:spPr>
          <a:xfrm rot="19603482">
            <a:off x="3006799" y="1916370"/>
            <a:ext cx="10713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chemeClr val="bg1"/>
                </a:solidFill>
              </a:rPr>
              <a:t>1 </a:t>
            </a:r>
            <a:r>
              <a:rPr lang="de-DE" dirty="0" err="1">
                <a:solidFill>
                  <a:schemeClr val="bg1"/>
                </a:solidFill>
              </a:rPr>
              <a:t>of</a:t>
            </a:r>
            <a:r>
              <a:rPr lang="de-DE" dirty="0">
                <a:solidFill>
                  <a:schemeClr val="bg1"/>
                </a:solidFill>
              </a:rPr>
              <a:t> 3</a:t>
            </a:r>
          </a:p>
        </p:txBody>
      </p:sp>
    </p:spTree>
    <p:extLst>
      <p:ext uri="{BB962C8B-B14F-4D97-AF65-F5344CB8AC3E}">
        <p14:creationId xmlns:p14="http://schemas.microsoft.com/office/powerpoint/2010/main" val="38724644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Grafik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92683" y="279659"/>
            <a:ext cx="5977890" cy="182664"/>
          </a:xfrm>
          <a:prstGeom prst="rect">
            <a:avLst/>
          </a:prstGeom>
        </p:spPr>
      </p:pic>
      <p:pic>
        <p:nvPicPr>
          <p:cNvPr id="2" name="Grafik 1"/>
          <p:cNvPicPr>
            <a:picLocks noChangeAspect="1"/>
          </p:cNvPicPr>
          <p:nvPr/>
        </p:nvPicPr>
        <p:blipFill rotWithShape="1">
          <a:blip r:embed="rId3"/>
          <a:srcRect l="23921" t="11070" r="48078" b="64207"/>
          <a:stretch/>
        </p:blipFill>
        <p:spPr>
          <a:xfrm>
            <a:off x="2019704" y="1067455"/>
            <a:ext cx="2672126" cy="1282518"/>
          </a:xfrm>
          <a:prstGeom prst="rect">
            <a:avLst/>
          </a:prstGeom>
        </p:spPr>
      </p:pic>
      <p:pic>
        <p:nvPicPr>
          <p:cNvPr id="3" name="Grafik 2"/>
          <p:cNvPicPr>
            <a:picLocks noChangeAspect="1"/>
          </p:cNvPicPr>
          <p:nvPr/>
        </p:nvPicPr>
        <p:blipFill rotWithShape="1">
          <a:blip r:embed="rId4"/>
          <a:srcRect l="30867" t="11335" r="40732" b="65239"/>
          <a:stretch/>
        </p:blipFill>
        <p:spPr>
          <a:xfrm>
            <a:off x="3657359" y="2730880"/>
            <a:ext cx="3296176" cy="1472629"/>
          </a:xfrm>
          <a:prstGeom prst="rect">
            <a:avLst/>
          </a:prstGeom>
        </p:spPr>
      </p:pic>
      <p:pic>
        <p:nvPicPr>
          <p:cNvPr id="14" name="Grafik 13"/>
          <p:cNvPicPr>
            <a:picLocks noChangeAspect="1"/>
          </p:cNvPicPr>
          <p:nvPr/>
        </p:nvPicPr>
        <p:blipFill rotWithShape="1">
          <a:blip r:embed="rId5"/>
          <a:srcRect l="34923" t="10194" r="25389" b="49076"/>
          <a:stretch/>
        </p:blipFill>
        <p:spPr>
          <a:xfrm>
            <a:off x="6185436" y="1067455"/>
            <a:ext cx="2785137" cy="1548163"/>
          </a:xfrm>
          <a:prstGeom prst="rect">
            <a:avLst/>
          </a:prstGeom>
        </p:spPr>
      </p:pic>
      <p:cxnSp>
        <p:nvCxnSpPr>
          <p:cNvPr id="19" name="Gerade Verbindung mit Pfeil 18"/>
          <p:cNvCxnSpPr/>
          <p:nvPr/>
        </p:nvCxnSpPr>
        <p:spPr>
          <a:xfrm>
            <a:off x="3657359" y="462323"/>
            <a:ext cx="0" cy="60513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Gerade Verbindung mit Pfeil 19"/>
          <p:cNvCxnSpPr/>
          <p:nvPr/>
        </p:nvCxnSpPr>
        <p:spPr>
          <a:xfrm>
            <a:off x="4273783" y="462323"/>
            <a:ext cx="1301327" cy="233546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Gerade Verbindung mit Pfeil 21"/>
          <p:cNvCxnSpPr/>
          <p:nvPr/>
        </p:nvCxnSpPr>
        <p:spPr>
          <a:xfrm>
            <a:off x="4846988" y="462323"/>
            <a:ext cx="1219442" cy="60513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4" name="Rechteck 23"/>
          <p:cNvSpPr/>
          <p:nvPr/>
        </p:nvSpPr>
        <p:spPr>
          <a:xfrm>
            <a:off x="2910355" y="201457"/>
            <a:ext cx="6142546" cy="339069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25" name="Grafik 2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02621" y="221929"/>
            <a:ext cx="1064258" cy="277932"/>
          </a:xfrm>
          <a:prstGeom prst="rect">
            <a:avLst/>
          </a:prstGeom>
        </p:spPr>
      </p:pic>
      <p:sp>
        <p:nvSpPr>
          <p:cNvPr id="26" name="Rechteck 25"/>
          <p:cNvSpPr/>
          <p:nvPr/>
        </p:nvSpPr>
        <p:spPr>
          <a:xfrm>
            <a:off x="5240525" y="279659"/>
            <a:ext cx="1279497" cy="182664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313070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857" y="4564615"/>
            <a:ext cx="5582285" cy="1933575"/>
          </a:xfrm>
          <a:prstGeom prst="rect">
            <a:avLst/>
          </a:prstGeom>
        </p:spPr>
      </p:pic>
      <p:pic>
        <p:nvPicPr>
          <p:cNvPr id="7" name="Grafik 6"/>
          <p:cNvPicPr/>
          <p:nvPr/>
        </p:nvPicPr>
        <p:blipFill>
          <a:blip r:embed="rId3"/>
          <a:stretch>
            <a:fillRect/>
          </a:stretch>
        </p:blipFill>
        <p:spPr>
          <a:xfrm>
            <a:off x="2992683" y="775121"/>
            <a:ext cx="5977890" cy="3590925"/>
          </a:xfrm>
          <a:prstGeom prst="rect">
            <a:avLst/>
          </a:prstGeom>
        </p:spPr>
      </p:pic>
      <p:pic>
        <p:nvPicPr>
          <p:cNvPr id="5" name="Grafik 4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94"/>
          <a:stretch/>
        </p:blipFill>
        <p:spPr bwMode="auto">
          <a:xfrm>
            <a:off x="2926391" y="973690"/>
            <a:ext cx="1436370" cy="381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9" name="Rechteck 8"/>
          <p:cNvSpPr/>
          <p:nvPr/>
        </p:nvSpPr>
        <p:spPr>
          <a:xfrm>
            <a:off x="5711952" y="924922"/>
            <a:ext cx="1609344" cy="42976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 rotWithShape="1">
          <a:blip r:embed="rId5"/>
          <a:srcRect b="43751"/>
          <a:stretch/>
        </p:blipFill>
        <p:spPr>
          <a:xfrm>
            <a:off x="6156960" y="924922"/>
            <a:ext cx="438619" cy="428390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/>
        </p:nvPicPr>
        <p:blipFill rotWithShape="1">
          <a:blip r:embed="rId5"/>
          <a:srcRect t="56249"/>
          <a:stretch/>
        </p:blipFill>
        <p:spPr>
          <a:xfrm>
            <a:off x="6595579" y="1001549"/>
            <a:ext cx="486451" cy="369547"/>
          </a:xfrm>
          <a:prstGeom prst="rect">
            <a:avLst/>
          </a:prstGeom>
        </p:spPr>
      </p:pic>
      <p:pic>
        <p:nvPicPr>
          <p:cNvPr id="11" name="Grafik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23163" y="1423090"/>
            <a:ext cx="4328614" cy="269703"/>
          </a:xfrm>
          <a:prstGeom prst="rect">
            <a:avLst/>
          </a:prstGeom>
        </p:spPr>
      </p:pic>
      <p:sp>
        <p:nvSpPr>
          <p:cNvPr id="12" name="Textfeld 11"/>
          <p:cNvSpPr txBox="1"/>
          <p:nvPr/>
        </p:nvSpPr>
        <p:spPr>
          <a:xfrm>
            <a:off x="4824433" y="1422188"/>
            <a:ext cx="377952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900" dirty="0">
                <a:latin typeface="Arial" panose="020B0604020202020204" pitchFamily="34" charset="0"/>
                <a:cs typeface="Arial" panose="020B0604020202020204" pitchFamily="34" charset="0"/>
              </a:rPr>
              <a:t>Standorte I   Für Händler I    Installateure</a:t>
            </a:r>
          </a:p>
        </p:txBody>
      </p:sp>
      <p:sp>
        <p:nvSpPr>
          <p:cNvPr id="13" name="Textfeld 12"/>
          <p:cNvSpPr txBox="1"/>
          <p:nvPr/>
        </p:nvSpPr>
        <p:spPr>
          <a:xfrm>
            <a:off x="5449824" y="2682240"/>
            <a:ext cx="14264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dirty="0"/>
              <a:t>Schornstein</a:t>
            </a: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 rotWithShape="1">
          <a:blip r:embed="rId7"/>
          <a:srcRect l="34336" t="4057" b="8441"/>
          <a:stretch/>
        </p:blipFill>
        <p:spPr>
          <a:xfrm>
            <a:off x="3009514" y="1950518"/>
            <a:ext cx="5882001" cy="2041452"/>
          </a:xfrm>
          <a:prstGeom prst="rect">
            <a:avLst/>
          </a:prstGeom>
        </p:spPr>
      </p:pic>
      <p:pic>
        <p:nvPicPr>
          <p:cNvPr id="6" name="Bild 2" descr="Empfohlen vom Zentralverband Deutscher Schornsteinfeger e.V."/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1935" y="1664207"/>
            <a:ext cx="596900" cy="60371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rafik 1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251730" y="4023395"/>
            <a:ext cx="2634709" cy="468496"/>
          </a:xfrm>
          <a:prstGeom prst="rect">
            <a:avLst/>
          </a:prstGeom>
        </p:spPr>
      </p:pic>
      <p:pic>
        <p:nvPicPr>
          <p:cNvPr id="16" name="Grafik 1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949786" y="4023395"/>
            <a:ext cx="2545309" cy="452599"/>
          </a:xfrm>
          <a:prstGeom prst="rect">
            <a:avLst/>
          </a:prstGeom>
        </p:spPr>
      </p:pic>
      <p:sp>
        <p:nvSpPr>
          <p:cNvPr id="17" name="Textfeld 16"/>
          <p:cNvSpPr txBox="1"/>
          <p:nvPr/>
        </p:nvSpPr>
        <p:spPr>
          <a:xfrm rot="19603482">
            <a:off x="2943445" y="2385917"/>
            <a:ext cx="10713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chemeClr val="bg1"/>
                </a:solidFill>
              </a:rPr>
              <a:t>2 </a:t>
            </a:r>
            <a:r>
              <a:rPr lang="de-DE" dirty="0" err="1">
                <a:solidFill>
                  <a:schemeClr val="bg1"/>
                </a:solidFill>
              </a:rPr>
              <a:t>of</a:t>
            </a:r>
            <a:r>
              <a:rPr lang="de-DE" dirty="0">
                <a:solidFill>
                  <a:schemeClr val="bg1"/>
                </a:solidFill>
              </a:rPr>
              <a:t> 3</a:t>
            </a:r>
          </a:p>
        </p:txBody>
      </p:sp>
    </p:spTree>
    <p:extLst>
      <p:ext uri="{BB962C8B-B14F-4D97-AF65-F5344CB8AC3E}">
        <p14:creationId xmlns:p14="http://schemas.microsoft.com/office/powerpoint/2010/main" val="29514190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857" y="4564615"/>
            <a:ext cx="5582285" cy="1933575"/>
          </a:xfrm>
          <a:prstGeom prst="rect">
            <a:avLst/>
          </a:prstGeom>
        </p:spPr>
      </p:pic>
      <p:pic>
        <p:nvPicPr>
          <p:cNvPr id="7" name="Grafik 6"/>
          <p:cNvPicPr/>
          <p:nvPr/>
        </p:nvPicPr>
        <p:blipFill>
          <a:blip r:embed="rId3"/>
          <a:stretch>
            <a:fillRect/>
          </a:stretch>
        </p:blipFill>
        <p:spPr>
          <a:xfrm>
            <a:off x="2992683" y="775121"/>
            <a:ext cx="5977890" cy="3590925"/>
          </a:xfrm>
          <a:prstGeom prst="rect">
            <a:avLst/>
          </a:prstGeom>
        </p:spPr>
      </p:pic>
      <p:pic>
        <p:nvPicPr>
          <p:cNvPr id="5" name="Grafik 4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94"/>
          <a:stretch/>
        </p:blipFill>
        <p:spPr bwMode="auto">
          <a:xfrm>
            <a:off x="2926391" y="973690"/>
            <a:ext cx="1436370" cy="381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9" name="Rechteck 8"/>
          <p:cNvSpPr/>
          <p:nvPr/>
        </p:nvSpPr>
        <p:spPr>
          <a:xfrm>
            <a:off x="5711952" y="924922"/>
            <a:ext cx="1609344" cy="42976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 rotWithShape="1">
          <a:blip r:embed="rId5"/>
          <a:srcRect b="43751"/>
          <a:stretch/>
        </p:blipFill>
        <p:spPr>
          <a:xfrm>
            <a:off x="6156960" y="924922"/>
            <a:ext cx="438619" cy="428390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/>
        </p:nvPicPr>
        <p:blipFill rotWithShape="1">
          <a:blip r:embed="rId5"/>
          <a:srcRect t="56249"/>
          <a:stretch/>
        </p:blipFill>
        <p:spPr>
          <a:xfrm>
            <a:off x="6595579" y="1001549"/>
            <a:ext cx="486451" cy="369547"/>
          </a:xfrm>
          <a:prstGeom prst="rect">
            <a:avLst/>
          </a:prstGeom>
        </p:spPr>
      </p:pic>
      <p:pic>
        <p:nvPicPr>
          <p:cNvPr id="11" name="Grafik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23163" y="1423090"/>
            <a:ext cx="4328614" cy="269703"/>
          </a:xfrm>
          <a:prstGeom prst="rect">
            <a:avLst/>
          </a:prstGeom>
        </p:spPr>
      </p:pic>
      <p:sp>
        <p:nvSpPr>
          <p:cNvPr id="12" name="Textfeld 11"/>
          <p:cNvSpPr txBox="1"/>
          <p:nvPr/>
        </p:nvSpPr>
        <p:spPr>
          <a:xfrm>
            <a:off x="4824433" y="1422188"/>
            <a:ext cx="377952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900" dirty="0">
                <a:latin typeface="Arial" panose="020B0604020202020204" pitchFamily="34" charset="0"/>
                <a:cs typeface="Arial" panose="020B0604020202020204" pitchFamily="34" charset="0"/>
              </a:rPr>
              <a:t>Standorte I   Für Händler I    Installateure</a:t>
            </a: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23163" y="1914255"/>
            <a:ext cx="5888825" cy="2076386"/>
          </a:xfrm>
          <a:prstGeom prst="rect">
            <a:avLst/>
          </a:prstGeom>
        </p:spPr>
      </p:pic>
      <p:pic>
        <p:nvPicPr>
          <p:cNvPr id="6" name="Bild 2" descr="Empfohlen vom Zentralverband Deutscher Schornsteinfeger e.V."/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1934" y="1664207"/>
            <a:ext cx="690207" cy="7241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rafik 1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15460" y="4020774"/>
            <a:ext cx="2634709" cy="468496"/>
          </a:xfrm>
          <a:prstGeom prst="rect">
            <a:avLst/>
          </a:prstGeom>
        </p:spPr>
      </p:pic>
      <p:pic>
        <p:nvPicPr>
          <p:cNvPr id="16" name="Grafik 1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366681" y="4026360"/>
            <a:ext cx="2545309" cy="452599"/>
          </a:xfrm>
          <a:prstGeom prst="rect">
            <a:avLst/>
          </a:prstGeom>
        </p:spPr>
      </p:pic>
      <p:pic>
        <p:nvPicPr>
          <p:cNvPr id="17" name="Grafik 16"/>
          <p:cNvPicPr>
            <a:picLocks noChangeAspect="1"/>
          </p:cNvPicPr>
          <p:nvPr/>
        </p:nvPicPr>
        <p:blipFill rotWithShape="1">
          <a:blip r:embed="rId9"/>
          <a:srcRect l="50044"/>
          <a:stretch/>
        </p:blipFill>
        <p:spPr>
          <a:xfrm>
            <a:off x="5507683" y="4033218"/>
            <a:ext cx="1282078" cy="438496"/>
          </a:xfrm>
          <a:prstGeom prst="rect">
            <a:avLst/>
          </a:prstGeom>
        </p:spPr>
      </p:pic>
      <p:pic>
        <p:nvPicPr>
          <p:cNvPr id="18" name="Grafik 1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179550" y="2407745"/>
            <a:ext cx="2306527" cy="15376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9" name="Textfeld 18"/>
          <p:cNvSpPr txBox="1"/>
          <p:nvPr/>
        </p:nvSpPr>
        <p:spPr>
          <a:xfrm rot="19603482">
            <a:off x="2889399" y="1997610"/>
            <a:ext cx="10713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chemeClr val="bg1"/>
                </a:solidFill>
              </a:rPr>
              <a:t>3 </a:t>
            </a:r>
            <a:r>
              <a:rPr lang="de-DE" dirty="0" err="1">
                <a:solidFill>
                  <a:schemeClr val="bg1"/>
                </a:solidFill>
              </a:rPr>
              <a:t>of</a:t>
            </a:r>
            <a:r>
              <a:rPr lang="de-DE" dirty="0">
                <a:solidFill>
                  <a:schemeClr val="bg1"/>
                </a:solidFill>
              </a:rPr>
              <a:t> 3</a:t>
            </a:r>
          </a:p>
        </p:txBody>
      </p:sp>
    </p:spTree>
    <p:extLst>
      <p:ext uri="{BB962C8B-B14F-4D97-AF65-F5344CB8AC3E}">
        <p14:creationId xmlns:p14="http://schemas.microsoft.com/office/powerpoint/2010/main" val="3632290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17630" y="342758"/>
            <a:ext cx="3324225" cy="590550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84972" y="3059633"/>
            <a:ext cx="3788088" cy="3405119"/>
          </a:xfrm>
          <a:prstGeom prst="rect">
            <a:avLst/>
          </a:prstGeom>
        </p:spPr>
      </p:pic>
      <p:sp>
        <p:nvSpPr>
          <p:cNvPr id="6" name="Textfeld 5"/>
          <p:cNvSpPr txBox="1"/>
          <p:nvPr/>
        </p:nvSpPr>
        <p:spPr>
          <a:xfrm>
            <a:off x="3423675" y="3188740"/>
            <a:ext cx="2665143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sz="1200" dirty="0"/>
              <a:t>Schornsteinbau in München</a:t>
            </a:r>
          </a:p>
        </p:txBody>
      </p:sp>
      <p:cxnSp>
        <p:nvCxnSpPr>
          <p:cNvPr id="8" name="Gerade Verbindung mit Pfeil 7"/>
          <p:cNvCxnSpPr/>
          <p:nvPr/>
        </p:nvCxnSpPr>
        <p:spPr>
          <a:xfrm flipH="1">
            <a:off x="3552825" y="818866"/>
            <a:ext cx="1025999" cy="184812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9" name="Grafik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51591" y="1849272"/>
            <a:ext cx="2751294" cy="3639078"/>
          </a:xfrm>
          <a:prstGeom prst="rect">
            <a:avLst/>
          </a:prstGeom>
        </p:spPr>
      </p:pic>
      <p:sp>
        <p:nvSpPr>
          <p:cNvPr id="21" name="Textfeld 20"/>
          <p:cNvSpPr txBox="1"/>
          <p:nvPr/>
        </p:nvSpPr>
        <p:spPr>
          <a:xfrm>
            <a:off x="7423742" y="1849272"/>
            <a:ext cx="1897680" cy="21544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sz="800" dirty="0"/>
              <a:t>Schornsteinmontagen vom Profi</a:t>
            </a:r>
          </a:p>
        </p:txBody>
      </p:sp>
      <p:cxnSp>
        <p:nvCxnSpPr>
          <p:cNvPr id="23" name="Gerade Verbindung mit Pfeil 22"/>
          <p:cNvCxnSpPr/>
          <p:nvPr/>
        </p:nvCxnSpPr>
        <p:spPr>
          <a:xfrm>
            <a:off x="6998600" y="1024931"/>
            <a:ext cx="607326" cy="74117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5" name="Grafik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4022" y="1100830"/>
            <a:ext cx="2966920" cy="2567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73951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9260" y="866072"/>
            <a:ext cx="5852131" cy="1933575"/>
          </a:xfrm>
          <a:prstGeom prst="rect">
            <a:avLst/>
          </a:prstGeom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8025" y="2879677"/>
            <a:ext cx="5883366" cy="2278806"/>
          </a:xfrm>
          <a:prstGeom prst="rect">
            <a:avLst/>
          </a:prstGeom>
        </p:spPr>
      </p:pic>
      <p:cxnSp>
        <p:nvCxnSpPr>
          <p:cNvPr id="14" name="Gerade Verbindung mit Pfeil 13"/>
          <p:cNvCxnSpPr/>
          <p:nvPr/>
        </p:nvCxnSpPr>
        <p:spPr>
          <a:xfrm>
            <a:off x="7117307" y="4988257"/>
            <a:ext cx="470848" cy="42990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hteck 19"/>
          <p:cNvSpPr/>
          <p:nvPr/>
        </p:nvSpPr>
        <p:spPr>
          <a:xfrm>
            <a:off x="4712015" y="5571277"/>
            <a:ext cx="575228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dirty="0"/>
              <a:t>https://schornstein-fachhandel.de/angebot-anfordern.html</a:t>
            </a:r>
          </a:p>
        </p:txBody>
      </p:sp>
    </p:spTree>
    <p:extLst>
      <p:ext uri="{BB962C8B-B14F-4D97-AF65-F5344CB8AC3E}">
        <p14:creationId xmlns:p14="http://schemas.microsoft.com/office/powerpoint/2010/main" val="32421186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6705" y="1175503"/>
            <a:ext cx="5852131" cy="1933575"/>
          </a:xfrm>
          <a:prstGeom prst="rect">
            <a:avLst/>
          </a:prstGeom>
        </p:spPr>
      </p:pic>
      <p:pic>
        <p:nvPicPr>
          <p:cNvPr id="2" name="Grafik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88130" y="3337678"/>
            <a:ext cx="6112907" cy="2605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11121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6655" y="2151401"/>
            <a:ext cx="3248167" cy="869292"/>
          </a:xfrm>
          <a:prstGeom prst="rect">
            <a:avLst/>
          </a:prstGeom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45047" y="3020693"/>
            <a:ext cx="3391381" cy="1313585"/>
          </a:xfrm>
          <a:prstGeom prst="rect">
            <a:avLst/>
          </a:prstGeom>
        </p:spPr>
      </p:pic>
      <p:pic>
        <p:nvPicPr>
          <p:cNvPr id="2" name="Grafik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35524" y="-161925"/>
            <a:ext cx="3391381" cy="2313326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45047" y="4397477"/>
            <a:ext cx="3391381" cy="1801487"/>
          </a:xfrm>
          <a:prstGeom prst="rect">
            <a:avLst/>
          </a:prstGeom>
        </p:spPr>
      </p:pic>
      <p:pic>
        <p:nvPicPr>
          <p:cNvPr id="22" name="Grafik 2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76243" y="6198964"/>
            <a:ext cx="3328987" cy="2142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624252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38</Words>
  <Application>Microsoft Office PowerPoint</Application>
  <PresentationFormat>Breitbild</PresentationFormat>
  <Paragraphs>11</Paragraphs>
  <Slides>8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8</vt:i4>
      </vt:variant>
    </vt:vector>
  </HeadingPairs>
  <TitlesOfParts>
    <vt:vector size="12" baseType="lpstr">
      <vt:lpstr>Arial</vt:lpstr>
      <vt:lpstr>Calibri</vt:lpstr>
      <vt:lpstr>Calibri Light</vt:lpstr>
      <vt:lpstr>Office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Daniel Kovacevic</dc:creator>
  <cp:lastModifiedBy>Daniel Kovacevic</cp:lastModifiedBy>
  <cp:revision>14</cp:revision>
  <dcterms:created xsi:type="dcterms:W3CDTF">2016-05-17T19:00:02Z</dcterms:created>
  <dcterms:modified xsi:type="dcterms:W3CDTF">2016-05-18T10:36:35Z</dcterms:modified>
</cp:coreProperties>
</file>