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2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7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3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4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5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8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0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2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A7781-8C48-42DE-9EDC-D588274288E8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E5543-E152-438C-B367-17B5CFB144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9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5884" y="2640170"/>
            <a:ext cx="3545016" cy="114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82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Gretchen McGoffin</dc:creator>
  <cp:lastModifiedBy>Gretchen McGoffin</cp:lastModifiedBy>
  <cp:revision>1</cp:revision>
  <dcterms:created xsi:type="dcterms:W3CDTF">2016-05-12T00:51:23Z</dcterms:created>
  <dcterms:modified xsi:type="dcterms:W3CDTF">2016-05-12T00:52:12Z</dcterms:modified>
</cp:coreProperties>
</file>