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304" r:id="rId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74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AA14E-9AE8-4530-8712-C4305D56B10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453AB-0E0F-48D6-9C68-714E1F66E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0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9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5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7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6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0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0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9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7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3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7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8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7E50-06DC-47B3-8538-F88DD1A33A19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FD20C-F347-4880-8473-2D899AAB0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cdc.gov/fungal/diseases/aspergillosis/images/meningitis-aspergillus-fumigatus-2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35" y="670573"/>
            <a:ext cx="4207620" cy="280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195" y="3804124"/>
            <a:ext cx="4437966" cy="2934975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659056" y="786295"/>
            <a:ext cx="1923277" cy="1939972"/>
          </a:xfrm>
          <a:custGeom>
            <a:avLst/>
            <a:gdLst>
              <a:gd name="connsiteX0" fmla="*/ 1618477 w 1923277"/>
              <a:gd name="connsiteY0" fmla="*/ 1829905 h 1939972"/>
              <a:gd name="connsiteX1" fmla="*/ 1694677 w 1923277"/>
              <a:gd name="connsiteY1" fmla="*/ 1821438 h 1939972"/>
              <a:gd name="connsiteX2" fmla="*/ 1720077 w 1923277"/>
              <a:gd name="connsiteY2" fmla="*/ 1812972 h 1939972"/>
              <a:gd name="connsiteX3" fmla="*/ 1737011 w 1923277"/>
              <a:gd name="connsiteY3" fmla="*/ 1787572 h 1939972"/>
              <a:gd name="connsiteX4" fmla="*/ 1787811 w 1923277"/>
              <a:gd name="connsiteY4" fmla="*/ 1753705 h 1939972"/>
              <a:gd name="connsiteX5" fmla="*/ 1813211 w 1923277"/>
              <a:gd name="connsiteY5" fmla="*/ 1728305 h 1939972"/>
              <a:gd name="connsiteX6" fmla="*/ 1838611 w 1923277"/>
              <a:gd name="connsiteY6" fmla="*/ 1719838 h 1939972"/>
              <a:gd name="connsiteX7" fmla="*/ 1864011 w 1923277"/>
              <a:gd name="connsiteY7" fmla="*/ 1702905 h 1939972"/>
              <a:gd name="connsiteX8" fmla="*/ 1880944 w 1923277"/>
              <a:gd name="connsiteY8" fmla="*/ 1677505 h 1939972"/>
              <a:gd name="connsiteX9" fmla="*/ 1906344 w 1923277"/>
              <a:gd name="connsiteY9" fmla="*/ 1660572 h 1939972"/>
              <a:gd name="connsiteX10" fmla="*/ 1923277 w 1923277"/>
              <a:gd name="connsiteY10" fmla="*/ 1609772 h 1939972"/>
              <a:gd name="connsiteX11" fmla="*/ 1914811 w 1923277"/>
              <a:gd name="connsiteY11" fmla="*/ 1440438 h 1939972"/>
              <a:gd name="connsiteX12" fmla="*/ 1897877 w 1923277"/>
              <a:gd name="connsiteY12" fmla="*/ 1347305 h 1939972"/>
              <a:gd name="connsiteX13" fmla="*/ 1880944 w 1923277"/>
              <a:gd name="connsiteY13" fmla="*/ 1321905 h 1939972"/>
              <a:gd name="connsiteX14" fmla="*/ 1872477 w 1923277"/>
              <a:gd name="connsiteY14" fmla="*/ 1296505 h 1939972"/>
              <a:gd name="connsiteX15" fmla="*/ 1821677 w 1923277"/>
              <a:gd name="connsiteY15" fmla="*/ 1262638 h 1939972"/>
              <a:gd name="connsiteX16" fmla="*/ 1770877 w 1923277"/>
              <a:gd name="connsiteY16" fmla="*/ 1220305 h 1939972"/>
              <a:gd name="connsiteX17" fmla="*/ 1745477 w 1923277"/>
              <a:gd name="connsiteY17" fmla="*/ 1211838 h 1939972"/>
              <a:gd name="connsiteX18" fmla="*/ 1720077 w 1923277"/>
              <a:gd name="connsiteY18" fmla="*/ 1186438 h 1939972"/>
              <a:gd name="connsiteX19" fmla="*/ 1669277 w 1923277"/>
              <a:gd name="connsiteY19" fmla="*/ 1144105 h 1939972"/>
              <a:gd name="connsiteX20" fmla="*/ 1652344 w 1923277"/>
              <a:gd name="connsiteY20" fmla="*/ 1118705 h 1939972"/>
              <a:gd name="connsiteX21" fmla="*/ 1626944 w 1923277"/>
              <a:gd name="connsiteY21" fmla="*/ 1093305 h 1939972"/>
              <a:gd name="connsiteX22" fmla="*/ 1610011 w 1923277"/>
              <a:gd name="connsiteY22" fmla="*/ 1067905 h 1939972"/>
              <a:gd name="connsiteX23" fmla="*/ 1576144 w 1923277"/>
              <a:gd name="connsiteY23" fmla="*/ 1050972 h 1939972"/>
              <a:gd name="connsiteX24" fmla="*/ 1533811 w 1923277"/>
              <a:gd name="connsiteY24" fmla="*/ 1025572 h 1939972"/>
              <a:gd name="connsiteX25" fmla="*/ 1508411 w 1923277"/>
              <a:gd name="connsiteY25" fmla="*/ 1008638 h 1939972"/>
              <a:gd name="connsiteX26" fmla="*/ 1491477 w 1923277"/>
              <a:gd name="connsiteY26" fmla="*/ 991705 h 1939972"/>
              <a:gd name="connsiteX27" fmla="*/ 1440677 w 1923277"/>
              <a:gd name="connsiteY27" fmla="*/ 974772 h 1939972"/>
              <a:gd name="connsiteX28" fmla="*/ 1423744 w 1923277"/>
              <a:gd name="connsiteY28" fmla="*/ 957838 h 1939972"/>
              <a:gd name="connsiteX29" fmla="*/ 1406811 w 1923277"/>
              <a:gd name="connsiteY29" fmla="*/ 932438 h 1939972"/>
              <a:gd name="connsiteX30" fmla="*/ 1381411 w 1923277"/>
              <a:gd name="connsiteY30" fmla="*/ 915505 h 1939972"/>
              <a:gd name="connsiteX31" fmla="*/ 1339077 w 1923277"/>
              <a:gd name="connsiteY31" fmla="*/ 864705 h 1939972"/>
              <a:gd name="connsiteX32" fmla="*/ 1305211 w 1923277"/>
              <a:gd name="connsiteY32" fmla="*/ 813905 h 1939972"/>
              <a:gd name="connsiteX33" fmla="*/ 1237477 w 1923277"/>
              <a:gd name="connsiteY33" fmla="*/ 754638 h 1939972"/>
              <a:gd name="connsiteX34" fmla="*/ 1212077 w 1923277"/>
              <a:gd name="connsiteY34" fmla="*/ 729238 h 1939972"/>
              <a:gd name="connsiteX35" fmla="*/ 1161277 w 1923277"/>
              <a:gd name="connsiteY35" fmla="*/ 661505 h 1939972"/>
              <a:gd name="connsiteX36" fmla="*/ 1135877 w 1923277"/>
              <a:gd name="connsiteY36" fmla="*/ 636105 h 1939972"/>
              <a:gd name="connsiteX37" fmla="*/ 1102011 w 1923277"/>
              <a:gd name="connsiteY37" fmla="*/ 576838 h 1939972"/>
              <a:gd name="connsiteX38" fmla="*/ 1085077 w 1923277"/>
              <a:gd name="connsiteY38" fmla="*/ 551438 h 1939972"/>
              <a:gd name="connsiteX39" fmla="*/ 1068144 w 1923277"/>
              <a:gd name="connsiteY39" fmla="*/ 483705 h 1939972"/>
              <a:gd name="connsiteX40" fmla="*/ 1051211 w 1923277"/>
              <a:gd name="connsiteY40" fmla="*/ 449838 h 1939972"/>
              <a:gd name="connsiteX41" fmla="*/ 1034277 w 1923277"/>
              <a:gd name="connsiteY41" fmla="*/ 382105 h 1939972"/>
              <a:gd name="connsiteX42" fmla="*/ 1017344 w 1923277"/>
              <a:gd name="connsiteY42" fmla="*/ 348238 h 1939972"/>
              <a:gd name="connsiteX43" fmla="*/ 1000411 w 1923277"/>
              <a:gd name="connsiteY43" fmla="*/ 305905 h 1939972"/>
              <a:gd name="connsiteX44" fmla="*/ 991944 w 1923277"/>
              <a:gd name="connsiteY44" fmla="*/ 272038 h 1939972"/>
              <a:gd name="connsiteX45" fmla="*/ 966544 w 1923277"/>
              <a:gd name="connsiteY45" fmla="*/ 255105 h 1939972"/>
              <a:gd name="connsiteX46" fmla="*/ 941144 w 1923277"/>
              <a:gd name="connsiteY46" fmla="*/ 204305 h 1939972"/>
              <a:gd name="connsiteX47" fmla="*/ 915744 w 1923277"/>
              <a:gd name="connsiteY47" fmla="*/ 178905 h 1939972"/>
              <a:gd name="connsiteX48" fmla="*/ 898811 w 1923277"/>
              <a:gd name="connsiteY48" fmla="*/ 153505 h 1939972"/>
              <a:gd name="connsiteX49" fmla="*/ 839544 w 1923277"/>
              <a:gd name="connsiteY49" fmla="*/ 102705 h 1939972"/>
              <a:gd name="connsiteX50" fmla="*/ 805677 w 1923277"/>
              <a:gd name="connsiteY50" fmla="*/ 60372 h 1939972"/>
              <a:gd name="connsiteX51" fmla="*/ 754877 w 1923277"/>
              <a:gd name="connsiteY51" fmla="*/ 43438 h 1939972"/>
              <a:gd name="connsiteX52" fmla="*/ 729477 w 1923277"/>
              <a:gd name="connsiteY52" fmla="*/ 26505 h 1939972"/>
              <a:gd name="connsiteX53" fmla="*/ 653277 w 1923277"/>
              <a:gd name="connsiteY53" fmla="*/ 9572 h 1939972"/>
              <a:gd name="connsiteX54" fmla="*/ 619411 w 1923277"/>
              <a:gd name="connsiteY54" fmla="*/ 1105 h 1939972"/>
              <a:gd name="connsiteX55" fmla="*/ 221477 w 1923277"/>
              <a:gd name="connsiteY55" fmla="*/ 18038 h 1939972"/>
              <a:gd name="connsiteX56" fmla="*/ 196077 w 1923277"/>
              <a:gd name="connsiteY56" fmla="*/ 26505 h 1939972"/>
              <a:gd name="connsiteX57" fmla="*/ 136811 w 1923277"/>
              <a:gd name="connsiteY57" fmla="*/ 43438 h 1939972"/>
              <a:gd name="connsiteX58" fmla="*/ 119877 w 1923277"/>
              <a:gd name="connsiteY58" fmla="*/ 60372 h 1939972"/>
              <a:gd name="connsiteX59" fmla="*/ 69077 w 1923277"/>
              <a:gd name="connsiteY59" fmla="*/ 77305 h 1939972"/>
              <a:gd name="connsiteX60" fmla="*/ 35211 w 1923277"/>
              <a:gd name="connsiteY60" fmla="*/ 128105 h 1939972"/>
              <a:gd name="connsiteX61" fmla="*/ 18277 w 1923277"/>
              <a:gd name="connsiteY61" fmla="*/ 178905 h 1939972"/>
              <a:gd name="connsiteX62" fmla="*/ 9811 w 1923277"/>
              <a:gd name="connsiteY62" fmla="*/ 229705 h 1939972"/>
              <a:gd name="connsiteX63" fmla="*/ 1344 w 1923277"/>
              <a:gd name="connsiteY63" fmla="*/ 272038 h 1939972"/>
              <a:gd name="connsiteX64" fmla="*/ 18277 w 1923277"/>
              <a:gd name="connsiteY64" fmla="*/ 593772 h 1939972"/>
              <a:gd name="connsiteX65" fmla="*/ 26744 w 1923277"/>
              <a:gd name="connsiteY65" fmla="*/ 619172 h 1939972"/>
              <a:gd name="connsiteX66" fmla="*/ 35211 w 1923277"/>
              <a:gd name="connsiteY66" fmla="*/ 695372 h 1939972"/>
              <a:gd name="connsiteX67" fmla="*/ 43677 w 1923277"/>
              <a:gd name="connsiteY67" fmla="*/ 720772 h 1939972"/>
              <a:gd name="connsiteX68" fmla="*/ 52144 w 1923277"/>
              <a:gd name="connsiteY68" fmla="*/ 796972 h 1939972"/>
              <a:gd name="connsiteX69" fmla="*/ 60611 w 1923277"/>
              <a:gd name="connsiteY69" fmla="*/ 822372 h 1939972"/>
              <a:gd name="connsiteX70" fmla="*/ 69077 w 1923277"/>
              <a:gd name="connsiteY70" fmla="*/ 856238 h 1939972"/>
              <a:gd name="connsiteX71" fmla="*/ 86011 w 1923277"/>
              <a:gd name="connsiteY71" fmla="*/ 907038 h 1939972"/>
              <a:gd name="connsiteX72" fmla="*/ 102944 w 1923277"/>
              <a:gd name="connsiteY72" fmla="*/ 974772 h 1939972"/>
              <a:gd name="connsiteX73" fmla="*/ 111411 w 1923277"/>
              <a:gd name="connsiteY73" fmla="*/ 1008638 h 1939972"/>
              <a:gd name="connsiteX74" fmla="*/ 128344 w 1923277"/>
              <a:gd name="connsiteY74" fmla="*/ 1034038 h 1939972"/>
              <a:gd name="connsiteX75" fmla="*/ 145277 w 1923277"/>
              <a:gd name="connsiteY75" fmla="*/ 1076372 h 1939972"/>
              <a:gd name="connsiteX76" fmla="*/ 153744 w 1923277"/>
              <a:gd name="connsiteY76" fmla="*/ 1101772 h 1939972"/>
              <a:gd name="connsiteX77" fmla="*/ 213011 w 1923277"/>
              <a:gd name="connsiteY77" fmla="*/ 1169505 h 1939972"/>
              <a:gd name="connsiteX78" fmla="*/ 238411 w 1923277"/>
              <a:gd name="connsiteY78" fmla="*/ 1177972 h 1939972"/>
              <a:gd name="connsiteX79" fmla="*/ 289211 w 1923277"/>
              <a:gd name="connsiteY79" fmla="*/ 1220305 h 1939972"/>
              <a:gd name="connsiteX80" fmla="*/ 314611 w 1923277"/>
              <a:gd name="connsiteY80" fmla="*/ 1237238 h 1939972"/>
              <a:gd name="connsiteX81" fmla="*/ 382344 w 1923277"/>
              <a:gd name="connsiteY81" fmla="*/ 1254172 h 1939972"/>
              <a:gd name="connsiteX82" fmla="*/ 610944 w 1923277"/>
              <a:gd name="connsiteY82" fmla="*/ 1262638 h 1939972"/>
              <a:gd name="connsiteX83" fmla="*/ 687144 w 1923277"/>
              <a:gd name="connsiteY83" fmla="*/ 1254172 h 1939972"/>
              <a:gd name="connsiteX84" fmla="*/ 848011 w 1923277"/>
              <a:gd name="connsiteY84" fmla="*/ 1271105 h 1939972"/>
              <a:gd name="connsiteX85" fmla="*/ 881877 w 1923277"/>
              <a:gd name="connsiteY85" fmla="*/ 1279572 h 1939972"/>
              <a:gd name="connsiteX86" fmla="*/ 966544 w 1923277"/>
              <a:gd name="connsiteY86" fmla="*/ 1296505 h 1939972"/>
              <a:gd name="connsiteX87" fmla="*/ 1042744 w 1923277"/>
              <a:gd name="connsiteY87" fmla="*/ 1321905 h 1939972"/>
              <a:gd name="connsiteX88" fmla="*/ 1068144 w 1923277"/>
              <a:gd name="connsiteY88" fmla="*/ 1330372 h 1939972"/>
              <a:gd name="connsiteX89" fmla="*/ 1127411 w 1923277"/>
              <a:gd name="connsiteY89" fmla="*/ 1364238 h 1939972"/>
              <a:gd name="connsiteX90" fmla="*/ 1195144 w 1923277"/>
              <a:gd name="connsiteY90" fmla="*/ 1406572 h 1939972"/>
              <a:gd name="connsiteX91" fmla="*/ 1237477 w 1923277"/>
              <a:gd name="connsiteY91" fmla="*/ 1457372 h 1939972"/>
              <a:gd name="connsiteX92" fmla="*/ 1271344 w 1923277"/>
              <a:gd name="connsiteY92" fmla="*/ 1499705 h 1939972"/>
              <a:gd name="connsiteX93" fmla="*/ 1288277 w 1923277"/>
              <a:gd name="connsiteY93" fmla="*/ 1533572 h 1939972"/>
              <a:gd name="connsiteX94" fmla="*/ 1296744 w 1923277"/>
              <a:gd name="connsiteY94" fmla="*/ 1558972 h 1939972"/>
              <a:gd name="connsiteX95" fmla="*/ 1313677 w 1923277"/>
              <a:gd name="connsiteY95" fmla="*/ 1584372 h 1939972"/>
              <a:gd name="connsiteX96" fmla="*/ 1330611 w 1923277"/>
              <a:gd name="connsiteY96" fmla="*/ 1635172 h 1939972"/>
              <a:gd name="connsiteX97" fmla="*/ 1347544 w 1923277"/>
              <a:gd name="connsiteY97" fmla="*/ 1669038 h 1939972"/>
              <a:gd name="connsiteX98" fmla="*/ 1356011 w 1923277"/>
              <a:gd name="connsiteY98" fmla="*/ 1694438 h 1939972"/>
              <a:gd name="connsiteX99" fmla="*/ 1372944 w 1923277"/>
              <a:gd name="connsiteY99" fmla="*/ 1711372 h 1939972"/>
              <a:gd name="connsiteX100" fmla="*/ 1406811 w 1923277"/>
              <a:gd name="connsiteY100" fmla="*/ 1779105 h 1939972"/>
              <a:gd name="connsiteX101" fmla="*/ 1449144 w 1923277"/>
              <a:gd name="connsiteY101" fmla="*/ 1846838 h 1939972"/>
              <a:gd name="connsiteX102" fmla="*/ 1483011 w 1923277"/>
              <a:gd name="connsiteY102" fmla="*/ 1880705 h 1939972"/>
              <a:gd name="connsiteX103" fmla="*/ 1491477 w 1923277"/>
              <a:gd name="connsiteY103" fmla="*/ 1906105 h 1939972"/>
              <a:gd name="connsiteX104" fmla="*/ 1516877 w 1923277"/>
              <a:gd name="connsiteY104" fmla="*/ 1914572 h 1939972"/>
              <a:gd name="connsiteX105" fmla="*/ 1559211 w 1923277"/>
              <a:gd name="connsiteY105" fmla="*/ 1939972 h 1939972"/>
              <a:gd name="connsiteX106" fmla="*/ 1593077 w 1923277"/>
              <a:gd name="connsiteY106" fmla="*/ 1931505 h 1939972"/>
              <a:gd name="connsiteX107" fmla="*/ 1643877 w 1923277"/>
              <a:gd name="connsiteY107" fmla="*/ 1872238 h 1939972"/>
              <a:gd name="connsiteX108" fmla="*/ 1652344 w 1923277"/>
              <a:gd name="connsiteY108" fmla="*/ 1846838 h 1939972"/>
              <a:gd name="connsiteX109" fmla="*/ 1677744 w 1923277"/>
              <a:gd name="connsiteY109" fmla="*/ 1821438 h 1939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923277" h="1939972">
                <a:moveTo>
                  <a:pt x="1618477" y="1829905"/>
                </a:moveTo>
                <a:cubicBezTo>
                  <a:pt x="1643877" y="1827083"/>
                  <a:pt x="1669468" y="1825639"/>
                  <a:pt x="1694677" y="1821438"/>
                </a:cubicBezTo>
                <a:cubicBezTo>
                  <a:pt x="1703480" y="1819971"/>
                  <a:pt x="1713108" y="1818547"/>
                  <a:pt x="1720077" y="1812972"/>
                </a:cubicBezTo>
                <a:cubicBezTo>
                  <a:pt x="1728023" y="1806615"/>
                  <a:pt x="1730654" y="1795518"/>
                  <a:pt x="1737011" y="1787572"/>
                </a:cubicBezTo>
                <a:cubicBezTo>
                  <a:pt x="1754251" y="1766021"/>
                  <a:pt x="1760429" y="1767396"/>
                  <a:pt x="1787811" y="1753705"/>
                </a:cubicBezTo>
                <a:cubicBezTo>
                  <a:pt x="1796278" y="1745238"/>
                  <a:pt x="1803248" y="1734947"/>
                  <a:pt x="1813211" y="1728305"/>
                </a:cubicBezTo>
                <a:cubicBezTo>
                  <a:pt x="1820637" y="1723354"/>
                  <a:pt x="1830629" y="1723829"/>
                  <a:pt x="1838611" y="1719838"/>
                </a:cubicBezTo>
                <a:cubicBezTo>
                  <a:pt x="1847712" y="1715287"/>
                  <a:pt x="1855544" y="1708549"/>
                  <a:pt x="1864011" y="1702905"/>
                </a:cubicBezTo>
                <a:cubicBezTo>
                  <a:pt x="1869655" y="1694438"/>
                  <a:pt x="1873749" y="1684700"/>
                  <a:pt x="1880944" y="1677505"/>
                </a:cubicBezTo>
                <a:cubicBezTo>
                  <a:pt x="1888139" y="1670310"/>
                  <a:pt x="1900951" y="1669201"/>
                  <a:pt x="1906344" y="1660572"/>
                </a:cubicBezTo>
                <a:cubicBezTo>
                  <a:pt x="1915804" y="1645436"/>
                  <a:pt x="1923277" y="1609772"/>
                  <a:pt x="1923277" y="1609772"/>
                </a:cubicBezTo>
                <a:cubicBezTo>
                  <a:pt x="1920455" y="1553327"/>
                  <a:pt x="1918837" y="1496810"/>
                  <a:pt x="1914811" y="1440438"/>
                </a:cubicBezTo>
                <a:cubicBezTo>
                  <a:pt x="1913352" y="1420005"/>
                  <a:pt x="1910357" y="1372264"/>
                  <a:pt x="1897877" y="1347305"/>
                </a:cubicBezTo>
                <a:cubicBezTo>
                  <a:pt x="1893326" y="1338204"/>
                  <a:pt x="1885495" y="1331006"/>
                  <a:pt x="1880944" y="1321905"/>
                </a:cubicBezTo>
                <a:cubicBezTo>
                  <a:pt x="1876953" y="1313923"/>
                  <a:pt x="1877428" y="1303931"/>
                  <a:pt x="1872477" y="1296505"/>
                </a:cubicBezTo>
                <a:cubicBezTo>
                  <a:pt x="1854357" y="1269325"/>
                  <a:pt x="1848307" y="1271515"/>
                  <a:pt x="1821677" y="1262638"/>
                </a:cubicBezTo>
                <a:cubicBezTo>
                  <a:pt x="1802951" y="1243912"/>
                  <a:pt x="1794453" y="1232093"/>
                  <a:pt x="1770877" y="1220305"/>
                </a:cubicBezTo>
                <a:cubicBezTo>
                  <a:pt x="1762895" y="1216314"/>
                  <a:pt x="1753944" y="1214660"/>
                  <a:pt x="1745477" y="1211838"/>
                </a:cubicBezTo>
                <a:cubicBezTo>
                  <a:pt x="1737010" y="1203371"/>
                  <a:pt x="1729275" y="1194103"/>
                  <a:pt x="1720077" y="1186438"/>
                </a:cubicBezTo>
                <a:cubicBezTo>
                  <a:pt x="1683750" y="1156166"/>
                  <a:pt x="1703007" y="1184582"/>
                  <a:pt x="1669277" y="1144105"/>
                </a:cubicBezTo>
                <a:cubicBezTo>
                  <a:pt x="1662763" y="1136288"/>
                  <a:pt x="1658858" y="1126522"/>
                  <a:pt x="1652344" y="1118705"/>
                </a:cubicBezTo>
                <a:cubicBezTo>
                  <a:pt x="1644679" y="1109507"/>
                  <a:pt x="1634609" y="1102503"/>
                  <a:pt x="1626944" y="1093305"/>
                </a:cubicBezTo>
                <a:cubicBezTo>
                  <a:pt x="1620430" y="1085488"/>
                  <a:pt x="1617828" y="1074419"/>
                  <a:pt x="1610011" y="1067905"/>
                </a:cubicBezTo>
                <a:cubicBezTo>
                  <a:pt x="1600315" y="1059825"/>
                  <a:pt x="1587433" y="1056616"/>
                  <a:pt x="1576144" y="1050972"/>
                </a:cubicBezTo>
                <a:cubicBezTo>
                  <a:pt x="1543069" y="1017895"/>
                  <a:pt x="1577775" y="1047554"/>
                  <a:pt x="1533811" y="1025572"/>
                </a:cubicBezTo>
                <a:cubicBezTo>
                  <a:pt x="1524709" y="1021021"/>
                  <a:pt x="1516357" y="1014995"/>
                  <a:pt x="1508411" y="1008638"/>
                </a:cubicBezTo>
                <a:cubicBezTo>
                  <a:pt x="1502178" y="1003651"/>
                  <a:pt x="1498617" y="995275"/>
                  <a:pt x="1491477" y="991705"/>
                </a:cubicBezTo>
                <a:cubicBezTo>
                  <a:pt x="1475512" y="983723"/>
                  <a:pt x="1440677" y="974772"/>
                  <a:pt x="1440677" y="974772"/>
                </a:cubicBezTo>
                <a:cubicBezTo>
                  <a:pt x="1435033" y="969127"/>
                  <a:pt x="1428731" y="964071"/>
                  <a:pt x="1423744" y="957838"/>
                </a:cubicBezTo>
                <a:cubicBezTo>
                  <a:pt x="1417387" y="949892"/>
                  <a:pt x="1414006" y="939633"/>
                  <a:pt x="1406811" y="932438"/>
                </a:cubicBezTo>
                <a:cubicBezTo>
                  <a:pt x="1399616" y="925243"/>
                  <a:pt x="1389878" y="921149"/>
                  <a:pt x="1381411" y="915505"/>
                </a:cubicBezTo>
                <a:cubicBezTo>
                  <a:pt x="1320886" y="824721"/>
                  <a:pt x="1415150" y="962514"/>
                  <a:pt x="1339077" y="864705"/>
                </a:cubicBezTo>
                <a:cubicBezTo>
                  <a:pt x="1326583" y="848641"/>
                  <a:pt x="1322144" y="825194"/>
                  <a:pt x="1305211" y="813905"/>
                </a:cubicBezTo>
                <a:cubicBezTo>
                  <a:pt x="1263206" y="785902"/>
                  <a:pt x="1287006" y="804167"/>
                  <a:pt x="1237477" y="754638"/>
                </a:cubicBezTo>
                <a:cubicBezTo>
                  <a:pt x="1229010" y="746171"/>
                  <a:pt x="1219261" y="738817"/>
                  <a:pt x="1212077" y="729238"/>
                </a:cubicBezTo>
                <a:cubicBezTo>
                  <a:pt x="1195144" y="706660"/>
                  <a:pt x="1179148" y="683348"/>
                  <a:pt x="1161277" y="661505"/>
                </a:cubicBezTo>
                <a:cubicBezTo>
                  <a:pt x="1153695" y="652238"/>
                  <a:pt x="1143542" y="645303"/>
                  <a:pt x="1135877" y="636105"/>
                </a:cubicBezTo>
                <a:cubicBezTo>
                  <a:pt x="1117124" y="613601"/>
                  <a:pt x="1117068" y="603188"/>
                  <a:pt x="1102011" y="576838"/>
                </a:cubicBezTo>
                <a:cubicBezTo>
                  <a:pt x="1096962" y="568003"/>
                  <a:pt x="1090722" y="559905"/>
                  <a:pt x="1085077" y="551438"/>
                </a:cubicBezTo>
                <a:cubicBezTo>
                  <a:pt x="1080107" y="526585"/>
                  <a:pt x="1077908" y="506489"/>
                  <a:pt x="1068144" y="483705"/>
                </a:cubicBezTo>
                <a:cubicBezTo>
                  <a:pt x="1063172" y="472104"/>
                  <a:pt x="1056855" y="461127"/>
                  <a:pt x="1051211" y="449838"/>
                </a:cubicBezTo>
                <a:cubicBezTo>
                  <a:pt x="1046241" y="424988"/>
                  <a:pt x="1044041" y="404887"/>
                  <a:pt x="1034277" y="382105"/>
                </a:cubicBezTo>
                <a:cubicBezTo>
                  <a:pt x="1029305" y="370504"/>
                  <a:pt x="1022470" y="359772"/>
                  <a:pt x="1017344" y="348238"/>
                </a:cubicBezTo>
                <a:cubicBezTo>
                  <a:pt x="1011172" y="334350"/>
                  <a:pt x="1005217" y="320323"/>
                  <a:pt x="1000411" y="305905"/>
                </a:cubicBezTo>
                <a:cubicBezTo>
                  <a:pt x="996731" y="294866"/>
                  <a:pt x="998399" y="281720"/>
                  <a:pt x="991944" y="272038"/>
                </a:cubicBezTo>
                <a:cubicBezTo>
                  <a:pt x="986300" y="263571"/>
                  <a:pt x="975011" y="260749"/>
                  <a:pt x="966544" y="255105"/>
                </a:cubicBezTo>
                <a:cubicBezTo>
                  <a:pt x="958058" y="229649"/>
                  <a:pt x="959380" y="226188"/>
                  <a:pt x="941144" y="204305"/>
                </a:cubicBezTo>
                <a:cubicBezTo>
                  <a:pt x="933479" y="195107"/>
                  <a:pt x="923409" y="188103"/>
                  <a:pt x="915744" y="178905"/>
                </a:cubicBezTo>
                <a:cubicBezTo>
                  <a:pt x="909230" y="171088"/>
                  <a:pt x="905433" y="161231"/>
                  <a:pt x="898811" y="153505"/>
                </a:cubicBezTo>
                <a:cubicBezTo>
                  <a:pt x="871436" y="121568"/>
                  <a:pt x="869504" y="122678"/>
                  <a:pt x="839544" y="102705"/>
                </a:cubicBezTo>
                <a:cubicBezTo>
                  <a:pt x="833560" y="93729"/>
                  <a:pt x="817744" y="66405"/>
                  <a:pt x="805677" y="60372"/>
                </a:cubicBezTo>
                <a:cubicBezTo>
                  <a:pt x="789712" y="52390"/>
                  <a:pt x="769729" y="53339"/>
                  <a:pt x="754877" y="43438"/>
                </a:cubicBezTo>
                <a:cubicBezTo>
                  <a:pt x="746410" y="37794"/>
                  <a:pt x="738578" y="31056"/>
                  <a:pt x="729477" y="26505"/>
                </a:cubicBezTo>
                <a:cubicBezTo>
                  <a:pt x="707504" y="15518"/>
                  <a:pt x="674962" y="13909"/>
                  <a:pt x="653277" y="9572"/>
                </a:cubicBezTo>
                <a:cubicBezTo>
                  <a:pt x="641867" y="7290"/>
                  <a:pt x="630700" y="3927"/>
                  <a:pt x="619411" y="1105"/>
                </a:cubicBezTo>
                <a:cubicBezTo>
                  <a:pt x="567531" y="2370"/>
                  <a:pt x="340112" y="-8325"/>
                  <a:pt x="221477" y="18038"/>
                </a:cubicBezTo>
                <a:cubicBezTo>
                  <a:pt x="212765" y="19974"/>
                  <a:pt x="204658" y="24053"/>
                  <a:pt x="196077" y="26505"/>
                </a:cubicBezTo>
                <a:cubicBezTo>
                  <a:pt x="121633" y="47776"/>
                  <a:pt x="197732" y="23133"/>
                  <a:pt x="136811" y="43438"/>
                </a:cubicBezTo>
                <a:cubicBezTo>
                  <a:pt x="131166" y="49083"/>
                  <a:pt x="127017" y="56802"/>
                  <a:pt x="119877" y="60372"/>
                </a:cubicBezTo>
                <a:cubicBezTo>
                  <a:pt x="103912" y="68354"/>
                  <a:pt x="69077" y="77305"/>
                  <a:pt x="69077" y="77305"/>
                </a:cubicBezTo>
                <a:cubicBezTo>
                  <a:pt x="57788" y="94238"/>
                  <a:pt x="41647" y="108798"/>
                  <a:pt x="35211" y="128105"/>
                </a:cubicBezTo>
                <a:lnTo>
                  <a:pt x="18277" y="178905"/>
                </a:lnTo>
                <a:cubicBezTo>
                  <a:pt x="15455" y="195838"/>
                  <a:pt x="12882" y="212815"/>
                  <a:pt x="9811" y="229705"/>
                </a:cubicBezTo>
                <a:cubicBezTo>
                  <a:pt x="7237" y="243863"/>
                  <a:pt x="1344" y="257648"/>
                  <a:pt x="1344" y="272038"/>
                </a:cubicBezTo>
                <a:cubicBezTo>
                  <a:pt x="1344" y="357029"/>
                  <a:pt x="-7086" y="492318"/>
                  <a:pt x="18277" y="593772"/>
                </a:cubicBezTo>
                <a:cubicBezTo>
                  <a:pt x="20441" y="602430"/>
                  <a:pt x="23922" y="610705"/>
                  <a:pt x="26744" y="619172"/>
                </a:cubicBezTo>
                <a:cubicBezTo>
                  <a:pt x="29566" y="644572"/>
                  <a:pt x="31010" y="670163"/>
                  <a:pt x="35211" y="695372"/>
                </a:cubicBezTo>
                <a:cubicBezTo>
                  <a:pt x="36678" y="704175"/>
                  <a:pt x="42210" y="711969"/>
                  <a:pt x="43677" y="720772"/>
                </a:cubicBezTo>
                <a:cubicBezTo>
                  <a:pt x="47878" y="745981"/>
                  <a:pt x="47942" y="771763"/>
                  <a:pt x="52144" y="796972"/>
                </a:cubicBezTo>
                <a:cubicBezTo>
                  <a:pt x="53611" y="805775"/>
                  <a:pt x="58159" y="813791"/>
                  <a:pt x="60611" y="822372"/>
                </a:cubicBezTo>
                <a:cubicBezTo>
                  <a:pt x="63808" y="833560"/>
                  <a:pt x="65733" y="845093"/>
                  <a:pt x="69077" y="856238"/>
                </a:cubicBezTo>
                <a:cubicBezTo>
                  <a:pt x="74206" y="873335"/>
                  <a:pt x="81682" y="889722"/>
                  <a:pt x="86011" y="907038"/>
                </a:cubicBezTo>
                <a:lnTo>
                  <a:pt x="102944" y="974772"/>
                </a:lnTo>
                <a:cubicBezTo>
                  <a:pt x="105766" y="986061"/>
                  <a:pt x="104957" y="998956"/>
                  <a:pt x="111411" y="1008638"/>
                </a:cubicBezTo>
                <a:cubicBezTo>
                  <a:pt x="117055" y="1017105"/>
                  <a:pt x="123793" y="1024937"/>
                  <a:pt x="128344" y="1034038"/>
                </a:cubicBezTo>
                <a:cubicBezTo>
                  <a:pt x="135141" y="1047632"/>
                  <a:pt x="139941" y="1062141"/>
                  <a:pt x="145277" y="1076372"/>
                </a:cubicBezTo>
                <a:cubicBezTo>
                  <a:pt x="148411" y="1084728"/>
                  <a:pt x="149753" y="1093790"/>
                  <a:pt x="153744" y="1101772"/>
                </a:cubicBezTo>
                <a:cubicBezTo>
                  <a:pt x="163245" y="1120774"/>
                  <a:pt x="199767" y="1165090"/>
                  <a:pt x="213011" y="1169505"/>
                </a:cubicBezTo>
                <a:lnTo>
                  <a:pt x="238411" y="1177972"/>
                </a:lnTo>
                <a:cubicBezTo>
                  <a:pt x="281431" y="1235330"/>
                  <a:pt x="242667" y="1197033"/>
                  <a:pt x="289211" y="1220305"/>
                </a:cubicBezTo>
                <a:cubicBezTo>
                  <a:pt x="298312" y="1224856"/>
                  <a:pt x="305048" y="1233761"/>
                  <a:pt x="314611" y="1237238"/>
                </a:cubicBezTo>
                <a:cubicBezTo>
                  <a:pt x="336482" y="1245191"/>
                  <a:pt x="382344" y="1254172"/>
                  <a:pt x="382344" y="1254172"/>
                </a:cubicBezTo>
                <a:cubicBezTo>
                  <a:pt x="463317" y="1308153"/>
                  <a:pt x="403133" y="1275232"/>
                  <a:pt x="610944" y="1262638"/>
                </a:cubicBezTo>
                <a:cubicBezTo>
                  <a:pt x="636453" y="1261092"/>
                  <a:pt x="661744" y="1256994"/>
                  <a:pt x="687144" y="1254172"/>
                </a:cubicBezTo>
                <a:cubicBezTo>
                  <a:pt x="746044" y="1259080"/>
                  <a:pt x="791854" y="1260894"/>
                  <a:pt x="848011" y="1271105"/>
                </a:cubicBezTo>
                <a:cubicBezTo>
                  <a:pt x="859459" y="1273187"/>
                  <a:pt x="870467" y="1277290"/>
                  <a:pt x="881877" y="1279572"/>
                </a:cubicBezTo>
                <a:cubicBezTo>
                  <a:pt x="927662" y="1288729"/>
                  <a:pt x="927203" y="1284703"/>
                  <a:pt x="966544" y="1296505"/>
                </a:cubicBezTo>
                <a:cubicBezTo>
                  <a:pt x="966579" y="1296515"/>
                  <a:pt x="1030027" y="1317666"/>
                  <a:pt x="1042744" y="1321905"/>
                </a:cubicBezTo>
                <a:cubicBezTo>
                  <a:pt x="1051211" y="1324727"/>
                  <a:pt x="1060718" y="1325422"/>
                  <a:pt x="1068144" y="1330372"/>
                </a:cubicBezTo>
                <a:cubicBezTo>
                  <a:pt x="1104046" y="1354306"/>
                  <a:pt x="1084443" y="1342754"/>
                  <a:pt x="1127411" y="1364238"/>
                </a:cubicBezTo>
                <a:cubicBezTo>
                  <a:pt x="1188824" y="1425651"/>
                  <a:pt x="1109623" y="1353121"/>
                  <a:pt x="1195144" y="1406572"/>
                </a:cubicBezTo>
                <a:cubicBezTo>
                  <a:pt x="1219281" y="1421658"/>
                  <a:pt x="1221091" y="1436889"/>
                  <a:pt x="1237477" y="1457372"/>
                </a:cubicBezTo>
                <a:cubicBezTo>
                  <a:pt x="1265293" y="1492142"/>
                  <a:pt x="1245283" y="1454098"/>
                  <a:pt x="1271344" y="1499705"/>
                </a:cubicBezTo>
                <a:cubicBezTo>
                  <a:pt x="1277606" y="1510664"/>
                  <a:pt x="1283305" y="1521971"/>
                  <a:pt x="1288277" y="1533572"/>
                </a:cubicBezTo>
                <a:cubicBezTo>
                  <a:pt x="1291793" y="1541775"/>
                  <a:pt x="1292753" y="1550990"/>
                  <a:pt x="1296744" y="1558972"/>
                </a:cubicBezTo>
                <a:cubicBezTo>
                  <a:pt x="1301295" y="1568073"/>
                  <a:pt x="1309544" y="1575073"/>
                  <a:pt x="1313677" y="1584372"/>
                </a:cubicBezTo>
                <a:cubicBezTo>
                  <a:pt x="1320926" y="1600683"/>
                  <a:pt x="1322629" y="1619207"/>
                  <a:pt x="1330611" y="1635172"/>
                </a:cubicBezTo>
                <a:cubicBezTo>
                  <a:pt x="1336255" y="1646461"/>
                  <a:pt x="1342572" y="1657437"/>
                  <a:pt x="1347544" y="1669038"/>
                </a:cubicBezTo>
                <a:cubicBezTo>
                  <a:pt x="1351060" y="1677241"/>
                  <a:pt x="1351419" y="1686785"/>
                  <a:pt x="1356011" y="1694438"/>
                </a:cubicBezTo>
                <a:cubicBezTo>
                  <a:pt x="1360118" y="1701283"/>
                  <a:pt x="1367300" y="1705727"/>
                  <a:pt x="1372944" y="1711372"/>
                </a:cubicBezTo>
                <a:cubicBezTo>
                  <a:pt x="1410426" y="1823820"/>
                  <a:pt x="1369194" y="1725368"/>
                  <a:pt x="1406811" y="1779105"/>
                </a:cubicBezTo>
                <a:cubicBezTo>
                  <a:pt x="1422079" y="1800917"/>
                  <a:pt x="1430318" y="1828012"/>
                  <a:pt x="1449144" y="1846838"/>
                </a:cubicBezTo>
                <a:lnTo>
                  <a:pt x="1483011" y="1880705"/>
                </a:lnTo>
                <a:cubicBezTo>
                  <a:pt x="1485833" y="1889172"/>
                  <a:pt x="1485166" y="1899794"/>
                  <a:pt x="1491477" y="1906105"/>
                </a:cubicBezTo>
                <a:cubicBezTo>
                  <a:pt x="1497788" y="1912416"/>
                  <a:pt x="1509224" y="1909980"/>
                  <a:pt x="1516877" y="1914572"/>
                </a:cubicBezTo>
                <a:cubicBezTo>
                  <a:pt x="1574988" y="1949438"/>
                  <a:pt x="1487257" y="1915986"/>
                  <a:pt x="1559211" y="1939972"/>
                </a:cubicBezTo>
                <a:cubicBezTo>
                  <a:pt x="1570500" y="1937150"/>
                  <a:pt x="1583210" y="1937672"/>
                  <a:pt x="1593077" y="1931505"/>
                </a:cubicBezTo>
                <a:cubicBezTo>
                  <a:pt x="1608228" y="1922035"/>
                  <a:pt x="1634603" y="1890786"/>
                  <a:pt x="1643877" y="1872238"/>
                </a:cubicBezTo>
                <a:cubicBezTo>
                  <a:pt x="1647868" y="1864256"/>
                  <a:pt x="1646769" y="1853807"/>
                  <a:pt x="1652344" y="1846838"/>
                </a:cubicBezTo>
                <a:cubicBezTo>
                  <a:pt x="1680092" y="1812153"/>
                  <a:pt x="1677744" y="1844570"/>
                  <a:pt x="1677744" y="1821438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405260" y="5029200"/>
            <a:ext cx="1515568" cy="1787477"/>
          </a:xfrm>
          <a:custGeom>
            <a:avLst/>
            <a:gdLst>
              <a:gd name="connsiteX0" fmla="*/ 773540 w 1515568"/>
              <a:gd name="connsiteY0" fmla="*/ 1786467 h 1787477"/>
              <a:gd name="connsiteX1" fmla="*/ 798940 w 1515568"/>
              <a:gd name="connsiteY1" fmla="*/ 1701800 h 1787477"/>
              <a:gd name="connsiteX2" fmla="*/ 832807 w 1515568"/>
              <a:gd name="connsiteY2" fmla="*/ 1651000 h 1787477"/>
              <a:gd name="connsiteX3" fmla="*/ 858207 w 1515568"/>
              <a:gd name="connsiteY3" fmla="*/ 1591733 h 1787477"/>
              <a:gd name="connsiteX4" fmla="*/ 866673 w 1515568"/>
              <a:gd name="connsiteY4" fmla="*/ 1566333 h 1787477"/>
              <a:gd name="connsiteX5" fmla="*/ 934407 w 1515568"/>
              <a:gd name="connsiteY5" fmla="*/ 1515533 h 1787477"/>
              <a:gd name="connsiteX6" fmla="*/ 993673 w 1515568"/>
              <a:gd name="connsiteY6" fmla="*/ 1464733 h 1787477"/>
              <a:gd name="connsiteX7" fmla="*/ 1010607 w 1515568"/>
              <a:gd name="connsiteY7" fmla="*/ 1447800 h 1787477"/>
              <a:gd name="connsiteX8" fmla="*/ 1086807 w 1515568"/>
              <a:gd name="connsiteY8" fmla="*/ 1405467 h 1787477"/>
              <a:gd name="connsiteX9" fmla="*/ 1163007 w 1515568"/>
              <a:gd name="connsiteY9" fmla="*/ 1380067 h 1787477"/>
              <a:gd name="connsiteX10" fmla="*/ 1188407 w 1515568"/>
              <a:gd name="connsiteY10" fmla="*/ 1363133 h 1787477"/>
              <a:gd name="connsiteX11" fmla="*/ 1247673 w 1515568"/>
              <a:gd name="connsiteY11" fmla="*/ 1320800 h 1787477"/>
              <a:gd name="connsiteX12" fmla="*/ 1264607 w 1515568"/>
              <a:gd name="connsiteY12" fmla="*/ 1295400 h 1787477"/>
              <a:gd name="connsiteX13" fmla="*/ 1298473 w 1515568"/>
              <a:gd name="connsiteY13" fmla="*/ 1270000 h 1787477"/>
              <a:gd name="connsiteX14" fmla="*/ 1349273 w 1515568"/>
              <a:gd name="connsiteY14" fmla="*/ 1236133 h 1787477"/>
              <a:gd name="connsiteX15" fmla="*/ 1400073 w 1515568"/>
              <a:gd name="connsiteY15" fmla="*/ 1185333 h 1787477"/>
              <a:gd name="connsiteX16" fmla="*/ 1450873 w 1515568"/>
              <a:gd name="connsiteY16" fmla="*/ 1134533 h 1787477"/>
              <a:gd name="connsiteX17" fmla="*/ 1476273 w 1515568"/>
              <a:gd name="connsiteY17" fmla="*/ 1066800 h 1787477"/>
              <a:gd name="connsiteX18" fmla="*/ 1484740 w 1515568"/>
              <a:gd name="connsiteY18" fmla="*/ 1032933 h 1787477"/>
              <a:gd name="connsiteX19" fmla="*/ 1510140 w 1515568"/>
              <a:gd name="connsiteY19" fmla="*/ 897467 h 1787477"/>
              <a:gd name="connsiteX20" fmla="*/ 1493207 w 1515568"/>
              <a:gd name="connsiteY20" fmla="*/ 592667 h 1787477"/>
              <a:gd name="connsiteX21" fmla="*/ 1476273 w 1515568"/>
              <a:gd name="connsiteY21" fmla="*/ 558800 h 1787477"/>
              <a:gd name="connsiteX22" fmla="*/ 1467807 w 1515568"/>
              <a:gd name="connsiteY22" fmla="*/ 499533 h 1787477"/>
              <a:gd name="connsiteX23" fmla="*/ 1450873 w 1515568"/>
              <a:gd name="connsiteY23" fmla="*/ 465667 h 1787477"/>
              <a:gd name="connsiteX24" fmla="*/ 1408540 w 1515568"/>
              <a:gd name="connsiteY24" fmla="*/ 389467 h 1787477"/>
              <a:gd name="connsiteX25" fmla="*/ 1391607 w 1515568"/>
              <a:gd name="connsiteY25" fmla="*/ 364067 h 1787477"/>
              <a:gd name="connsiteX26" fmla="*/ 1366207 w 1515568"/>
              <a:gd name="connsiteY26" fmla="*/ 338667 h 1787477"/>
              <a:gd name="connsiteX27" fmla="*/ 1323873 w 1515568"/>
              <a:gd name="connsiteY27" fmla="*/ 296333 h 1787477"/>
              <a:gd name="connsiteX28" fmla="*/ 1281540 w 1515568"/>
              <a:gd name="connsiteY28" fmla="*/ 254000 h 1787477"/>
              <a:gd name="connsiteX29" fmla="*/ 1230740 w 1515568"/>
              <a:gd name="connsiteY29" fmla="*/ 203200 h 1787477"/>
              <a:gd name="connsiteX30" fmla="*/ 1205340 w 1515568"/>
              <a:gd name="connsiteY30" fmla="*/ 186267 h 1787477"/>
              <a:gd name="connsiteX31" fmla="*/ 1163007 w 1515568"/>
              <a:gd name="connsiteY31" fmla="*/ 143933 h 1787477"/>
              <a:gd name="connsiteX32" fmla="*/ 1078340 w 1515568"/>
              <a:gd name="connsiteY32" fmla="*/ 93133 h 1787477"/>
              <a:gd name="connsiteX33" fmla="*/ 1052940 w 1515568"/>
              <a:gd name="connsiteY33" fmla="*/ 76200 h 1787477"/>
              <a:gd name="connsiteX34" fmla="*/ 1019073 w 1515568"/>
              <a:gd name="connsiteY34" fmla="*/ 59267 h 1787477"/>
              <a:gd name="connsiteX35" fmla="*/ 951340 w 1515568"/>
              <a:gd name="connsiteY35" fmla="*/ 16933 h 1787477"/>
              <a:gd name="connsiteX36" fmla="*/ 849740 w 1515568"/>
              <a:gd name="connsiteY36" fmla="*/ 0 h 1787477"/>
              <a:gd name="connsiteX37" fmla="*/ 587273 w 1515568"/>
              <a:gd name="connsiteY37" fmla="*/ 8467 h 1787477"/>
              <a:gd name="connsiteX38" fmla="*/ 553407 w 1515568"/>
              <a:gd name="connsiteY38" fmla="*/ 16933 h 1787477"/>
              <a:gd name="connsiteX39" fmla="*/ 485673 w 1515568"/>
              <a:gd name="connsiteY39" fmla="*/ 25400 h 1787477"/>
              <a:gd name="connsiteX40" fmla="*/ 451807 w 1515568"/>
              <a:gd name="connsiteY40" fmla="*/ 42333 h 1787477"/>
              <a:gd name="connsiteX41" fmla="*/ 417940 w 1515568"/>
              <a:gd name="connsiteY41" fmla="*/ 50800 h 1787477"/>
              <a:gd name="connsiteX42" fmla="*/ 392540 w 1515568"/>
              <a:gd name="connsiteY42" fmla="*/ 59267 h 1787477"/>
              <a:gd name="connsiteX43" fmla="*/ 367140 w 1515568"/>
              <a:gd name="connsiteY43" fmla="*/ 118533 h 1787477"/>
              <a:gd name="connsiteX44" fmla="*/ 333273 w 1515568"/>
              <a:gd name="connsiteY44" fmla="*/ 169333 h 1787477"/>
              <a:gd name="connsiteX45" fmla="*/ 307873 w 1515568"/>
              <a:gd name="connsiteY45" fmla="*/ 220133 h 1787477"/>
              <a:gd name="connsiteX46" fmla="*/ 290940 w 1515568"/>
              <a:gd name="connsiteY46" fmla="*/ 279400 h 1787477"/>
              <a:gd name="connsiteX47" fmla="*/ 274007 w 1515568"/>
              <a:gd name="connsiteY47" fmla="*/ 304800 h 1787477"/>
              <a:gd name="connsiteX48" fmla="*/ 257073 w 1515568"/>
              <a:gd name="connsiteY48" fmla="*/ 338667 h 1787477"/>
              <a:gd name="connsiteX49" fmla="*/ 214740 w 1515568"/>
              <a:gd name="connsiteY49" fmla="*/ 397933 h 1787477"/>
              <a:gd name="connsiteX50" fmla="*/ 189340 w 1515568"/>
              <a:gd name="connsiteY50" fmla="*/ 440267 h 1787477"/>
              <a:gd name="connsiteX51" fmla="*/ 147007 w 1515568"/>
              <a:gd name="connsiteY51" fmla="*/ 491067 h 1787477"/>
              <a:gd name="connsiteX52" fmla="*/ 113140 w 1515568"/>
              <a:gd name="connsiteY52" fmla="*/ 550333 h 1787477"/>
              <a:gd name="connsiteX53" fmla="*/ 104673 w 1515568"/>
              <a:gd name="connsiteY53" fmla="*/ 584200 h 1787477"/>
              <a:gd name="connsiteX54" fmla="*/ 79273 w 1515568"/>
              <a:gd name="connsiteY54" fmla="*/ 618067 h 1787477"/>
              <a:gd name="connsiteX55" fmla="*/ 62340 w 1515568"/>
              <a:gd name="connsiteY55" fmla="*/ 685800 h 1787477"/>
              <a:gd name="connsiteX56" fmla="*/ 45407 w 1515568"/>
              <a:gd name="connsiteY56" fmla="*/ 719667 h 1787477"/>
              <a:gd name="connsiteX57" fmla="*/ 20007 w 1515568"/>
              <a:gd name="connsiteY57" fmla="*/ 812800 h 1787477"/>
              <a:gd name="connsiteX58" fmla="*/ 11540 w 1515568"/>
              <a:gd name="connsiteY58" fmla="*/ 905933 h 1787477"/>
              <a:gd name="connsiteX59" fmla="*/ 11540 w 1515568"/>
              <a:gd name="connsiteY59" fmla="*/ 1032933 h 1787477"/>
              <a:gd name="connsiteX60" fmla="*/ 45407 w 1515568"/>
              <a:gd name="connsiteY60" fmla="*/ 1075267 h 1787477"/>
              <a:gd name="connsiteX61" fmla="*/ 70807 w 1515568"/>
              <a:gd name="connsiteY61" fmla="*/ 1134533 h 1787477"/>
              <a:gd name="connsiteX62" fmla="*/ 79273 w 1515568"/>
              <a:gd name="connsiteY62" fmla="*/ 1159933 h 1787477"/>
              <a:gd name="connsiteX63" fmla="*/ 96207 w 1515568"/>
              <a:gd name="connsiteY63" fmla="*/ 1176867 h 1787477"/>
              <a:gd name="connsiteX64" fmla="*/ 113140 w 1515568"/>
              <a:gd name="connsiteY64" fmla="*/ 1202267 h 1787477"/>
              <a:gd name="connsiteX65" fmla="*/ 155473 w 1515568"/>
              <a:gd name="connsiteY65" fmla="*/ 1253067 h 1787477"/>
              <a:gd name="connsiteX66" fmla="*/ 180873 w 1515568"/>
              <a:gd name="connsiteY66" fmla="*/ 1303867 h 1787477"/>
              <a:gd name="connsiteX67" fmla="*/ 206273 w 1515568"/>
              <a:gd name="connsiteY67" fmla="*/ 1354667 h 1787477"/>
              <a:gd name="connsiteX68" fmla="*/ 240140 w 1515568"/>
              <a:gd name="connsiteY68" fmla="*/ 1380067 h 1787477"/>
              <a:gd name="connsiteX69" fmla="*/ 265540 w 1515568"/>
              <a:gd name="connsiteY69" fmla="*/ 1405467 h 1787477"/>
              <a:gd name="connsiteX70" fmla="*/ 290940 w 1515568"/>
              <a:gd name="connsiteY70" fmla="*/ 1422400 h 1787477"/>
              <a:gd name="connsiteX71" fmla="*/ 324807 w 1515568"/>
              <a:gd name="connsiteY71" fmla="*/ 1456267 h 1787477"/>
              <a:gd name="connsiteX72" fmla="*/ 358673 w 1515568"/>
              <a:gd name="connsiteY72" fmla="*/ 1481667 h 1787477"/>
              <a:gd name="connsiteX73" fmla="*/ 384073 w 1515568"/>
              <a:gd name="connsiteY73" fmla="*/ 1498600 h 1787477"/>
              <a:gd name="connsiteX74" fmla="*/ 409473 w 1515568"/>
              <a:gd name="connsiteY74" fmla="*/ 1524000 h 1787477"/>
              <a:gd name="connsiteX75" fmla="*/ 468740 w 1515568"/>
              <a:gd name="connsiteY75" fmla="*/ 1549400 h 1787477"/>
              <a:gd name="connsiteX76" fmla="*/ 494140 w 1515568"/>
              <a:gd name="connsiteY76" fmla="*/ 1574800 h 1787477"/>
              <a:gd name="connsiteX77" fmla="*/ 528007 w 1515568"/>
              <a:gd name="connsiteY77" fmla="*/ 1591733 h 1787477"/>
              <a:gd name="connsiteX78" fmla="*/ 553407 w 1515568"/>
              <a:gd name="connsiteY78" fmla="*/ 1608667 h 1787477"/>
              <a:gd name="connsiteX79" fmla="*/ 587273 w 1515568"/>
              <a:gd name="connsiteY79" fmla="*/ 1625600 h 1787477"/>
              <a:gd name="connsiteX80" fmla="*/ 629607 w 1515568"/>
              <a:gd name="connsiteY80" fmla="*/ 1651000 h 1787477"/>
              <a:gd name="connsiteX81" fmla="*/ 680407 w 1515568"/>
              <a:gd name="connsiteY81" fmla="*/ 1718733 h 1787477"/>
              <a:gd name="connsiteX82" fmla="*/ 705807 w 1515568"/>
              <a:gd name="connsiteY82" fmla="*/ 1727200 h 1787477"/>
              <a:gd name="connsiteX83" fmla="*/ 731207 w 1515568"/>
              <a:gd name="connsiteY83" fmla="*/ 1744133 h 1787477"/>
              <a:gd name="connsiteX84" fmla="*/ 773540 w 1515568"/>
              <a:gd name="connsiteY84" fmla="*/ 1786467 h 178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515568" h="1787477">
                <a:moveTo>
                  <a:pt x="773540" y="1786467"/>
                </a:moveTo>
                <a:cubicBezTo>
                  <a:pt x="784829" y="1779412"/>
                  <a:pt x="776223" y="1739661"/>
                  <a:pt x="798940" y="1701800"/>
                </a:cubicBezTo>
                <a:cubicBezTo>
                  <a:pt x="809411" y="1684349"/>
                  <a:pt x="832807" y="1651000"/>
                  <a:pt x="832807" y="1651000"/>
                </a:cubicBezTo>
                <a:cubicBezTo>
                  <a:pt x="852612" y="1551969"/>
                  <a:pt x="825676" y="1645952"/>
                  <a:pt x="858207" y="1591733"/>
                </a:cubicBezTo>
                <a:cubicBezTo>
                  <a:pt x="862799" y="1584080"/>
                  <a:pt x="861318" y="1573473"/>
                  <a:pt x="866673" y="1566333"/>
                </a:cubicBezTo>
                <a:cubicBezTo>
                  <a:pt x="899102" y="1523095"/>
                  <a:pt x="897327" y="1527893"/>
                  <a:pt x="934407" y="1515533"/>
                </a:cubicBezTo>
                <a:cubicBezTo>
                  <a:pt x="980372" y="1454247"/>
                  <a:pt x="935565" y="1503472"/>
                  <a:pt x="993673" y="1464733"/>
                </a:cubicBezTo>
                <a:cubicBezTo>
                  <a:pt x="1000315" y="1460305"/>
                  <a:pt x="1004111" y="1452440"/>
                  <a:pt x="1010607" y="1447800"/>
                </a:cubicBezTo>
                <a:cubicBezTo>
                  <a:pt x="1022523" y="1439289"/>
                  <a:pt x="1069851" y="1411826"/>
                  <a:pt x="1086807" y="1405467"/>
                </a:cubicBezTo>
                <a:cubicBezTo>
                  <a:pt x="1151472" y="1381218"/>
                  <a:pt x="1088900" y="1417120"/>
                  <a:pt x="1163007" y="1380067"/>
                </a:cubicBezTo>
                <a:cubicBezTo>
                  <a:pt x="1172109" y="1375516"/>
                  <a:pt x="1180127" y="1369048"/>
                  <a:pt x="1188407" y="1363133"/>
                </a:cubicBezTo>
                <a:cubicBezTo>
                  <a:pt x="1261893" y="1310642"/>
                  <a:pt x="1187832" y="1360693"/>
                  <a:pt x="1247673" y="1320800"/>
                </a:cubicBezTo>
                <a:cubicBezTo>
                  <a:pt x="1253318" y="1312333"/>
                  <a:pt x="1257412" y="1302595"/>
                  <a:pt x="1264607" y="1295400"/>
                </a:cubicBezTo>
                <a:cubicBezTo>
                  <a:pt x="1274585" y="1285422"/>
                  <a:pt x="1286913" y="1278092"/>
                  <a:pt x="1298473" y="1270000"/>
                </a:cubicBezTo>
                <a:cubicBezTo>
                  <a:pt x="1315145" y="1258329"/>
                  <a:pt x="1334882" y="1250524"/>
                  <a:pt x="1349273" y="1236133"/>
                </a:cubicBezTo>
                <a:cubicBezTo>
                  <a:pt x="1366206" y="1219200"/>
                  <a:pt x="1385704" y="1204491"/>
                  <a:pt x="1400073" y="1185333"/>
                </a:cubicBezTo>
                <a:cubicBezTo>
                  <a:pt x="1431579" y="1143326"/>
                  <a:pt x="1413732" y="1159295"/>
                  <a:pt x="1450873" y="1134533"/>
                </a:cubicBezTo>
                <a:cubicBezTo>
                  <a:pt x="1477023" y="1095309"/>
                  <a:pt x="1464067" y="1121728"/>
                  <a:pt x="1476273" y="1066800"/>
                </a:cubicBezTo>
                <a:cubicBezTo>
                  <a:pt x="1478797" y="1055441"/>
                  <a:pt x="1482596" y="1044370"/>
                  <a:pt x="1484740" y="1032933"/>
                </a:cubicBezTo>
                <a:cubicBezTo>
                  <a:pt x="1513009" y="882167"/>
                  <a:pt x="1490152" y="977415"/>
                  <a:pt x="1510140" y="897467"/>
                </a:cubicBezTo>
                <a:cubicBezTo>
                  <a:pt x="1510014" y="893323"/>
                  <a:pt x="1530311" y="679243"/>
                  <a:pt x="1493207" y="592667"/>
                </a:cubicBezTo>
                <a:cubicBezTo>
                  <a:pt x="1488235" y="581066"/>
                  <a:pt x="1481918" y="570089"/>
                  <a:pt x="1476273" y="558800"/>
                </a:cubicBezTo>
                <a:cubicBezTo>
                  <a:pt x="1473451" y="539044"/>
                  <a:pt x="1473058" y="518786"/>
                  <a:pt x="1467807" y="499533"/>
                </a:cubicBezTo>
                <a:cubicBezTo>
                  <a:pt x="1464486" y="487356"/>
                  <a:pt x="1455845" y="477268"/>
                  <a:pt x="1450873" y="465667"/>
                </a:cubicBezTo>
                <a:cubicBezTo>
                  <a:pt x="1424045" y="403070"/>
                  <a:pt x="1474554" y="488488"/>
                  <a:pt x="1408540" y="389467"/>
                </a:cubicBezTo>
                <a:cubicBezTo>
                  <a:pt x="1402896" y="381000"/>
                  <a:pt x="1398802" y="371262"/>
                  <a:pt x="1391607" y="364067"/>
                </a:cubicBezTo>
                <a:cubicBezTo>
                  <a:pt x="1383140" y="355600"/>
                  <a:pt x="1373872" y="347865"/>
                  <a:pt x="1366207" y="338667"/>
                </a:cubicBezTo>
                <a:cubicBezTo>
                  <a:pt x="1330928" y="296333"/>
                  <a:pt x="1370440" y="327379"/>
                  <a:pt x="1323873" y="296333"/>
                </a:cubicBezTo>
                <a:cubicBezTo>
                  <a:pt x="1288981" y="243994"/>
                  <a:pt x="1327722" y="295050"/>
                  <a:pt x="1281540" y="254000"/>
                </a:cubicBezTo>
                <a:cubicBezTo>
                  <a:pt x="1263641" y="238090"/>
                  <a:pt x="1250666" y="216483"/>
                  <a:pt x="1230740" y="203200"/>
                </a:cubicBezTo>
                <a:cubicBezTo>
                  <a:pt x="1222273" y="197556"/>
                  <a:pt x="1212998" y="192968"/>
                  <a:pt x="1205340" y="186267"/>
                </a:cubicBezTo>
                <a:cubicBezTo>
                  <a:pt x="1190321" y="173126"/>
                  <a:pt x="1179612" y="155003"/>
                  <a:pt x="1163007" y="143933"/>
                </a:cubicBezTo>
                <a:cubicBezTo>
                  <a:pt x="1038737" y="61088"/>
                  <a:pt x="1169461" y="145203"/>
                  <a:pt x="1078340" y="93133"/>
                </a:cubicBezTo>
                <a:cubicBezTo>
                  <a:pt x="1069505" y="88084"/>
                  <a:pt x="1061775" y="81248"/>
                  <a:pt x="1052940" y="76200"/>
                </a:cubicBezTo>
                <a:cubicBezTo>
                  <a:pt x="1041981" y="69938"/>
                  <a:pt x="1029776" y="65956"/>
                  <a:pt x="1019073" y="59267"/>
                </a:cubicBezTo>
                <a:cubicBezTo>
                  <a:pt x="985968" y="38576"/>
                  <a:pt x="988116" y="29192"/>
                  <a:pt x="951340" y="16933"/>
                </a:cubicBezTo>
                <a:cubicBezTo>
                  <a:pt x="932775" y="10745"/>
                  <a:pt x="863154" y="1916"/>
                  <a:pt x="849740" y="0"/>
                </a:cubicBezTo>
                <a:cubicBezTo>
                  <a:pt x="762251" y="2822"/>
                  <a:pt x="674665" y="3473"/>
                  <a:pt x="587273" y="8467"/>
                </a:cubicBezTo>
                <a:cubicBezTo>
                  <a:pt x="575656" y="9131"/>
                  <a:pt x="564885" y="15020"/>
                  <a:pt x="553407" y="16933"/>
                </a:cubicBezTo>
                <a:cubicBezTo>
                  <a:pt x="530963" y="20674"/>
                  <a:pt x="508251" y="22578"/>
                  <a:pt x="485673" y="25400"/>
                </a:cubicBezTo>
                <a:cubicBezTo>
                  <a:pt x="474384" y="31044"/>
                  <a:pt x="463625" y="37901"/>
                  <a:pt x="451807" y="42333"/>
                </a:cubicBezTo>
                <a:cubicBezTo>
                  <a:pt x="440911" y="46419"/>
                  <a:pt x="429129" y="47603"/>
                  <a:pt x="417940" y="50800"/>
                </a:cubicBezTo>
                <a:cubicBezTo>
                  <a:pt x="409359" y="53252"/>
                  <a:pt x="401007" y="56445"/>
                  <a:pt x="392540" y="59267"/>
                </a:cubicBezTo>
                <a:cubicBezTo>
                  <a:pt x="330900" y="151729"/>
                  <a:pt x="421818" y="9180"/>
                  <a:pt x="367140" y="118533"/>
                </a:cubicBezTo>
                <a:cubicBezTo>
                  <a:pt x="358038" y="136736"/>
                  <a:pt x="333273" y="169333"/>
                  <a:pt x="333273" y="169333"/>
                </a:cubicBezTo>
                <a:cubicBezTo>
                  <a:pt x="311994" y="233176"/>
                  <a:pt x="340699" y="154482"/>
                  <a:pt x="307873" y="220133"/>
                </a:cubicBezTo>
                <a:cubicBezTo>
                  <a:pt x="291407" y="253066"/>
                  <a:pt x="307206" y="241447"/>
                  <a:pt x="290940" y="279400"/>
                </a:cubicBezTo>
                <a:cubicBezTo>
                  <a:pt x="286932" y="288753"/>
                  <a:pt x="279056" y="295965"/>
                  <a:pt x="274007" y="304800"/>
                </a:cubicBezTo>
                <a:cubicBezTo>
                  <a:pt x="267745" y="315759"/>
                  <a:pt x="263335" y="327708"/>
                  <a:pt x="257073" y="338667"/>
                </a:cubicBezTo>
                <a:cubicBezTo>
                  <a:pt x="247166" y="356004"/>
                  <a:pt x="225648" y="383390"/>
                  <a:pt x="214740" y="397933"/>
                </a:cubicBezTo>
                <a:cubicBezTo>
                  <a:pt x="195086" y="456893"/>
                  <a:pt x="220332" y="393779"/>
                  <a:pt x="189340" y="440267"/>
                </a:cubicBezTo>
                <a:cubicBezTo>
                  <a:pt x="154967" y="491828"/>
                  <a:pt x="193300" y="460204"/>
                  <a:pt x="147007" y="491067"/>
                </a:cubicBezTo>
                <a:cubicBezTo>
                  <a:pt x="132969" y="512123"/>
                  <a:pt x="122348" y="525778"/>
                  <a:pt x="113140" y="550333"/>
                </a:cubicBezTo>
                <a:cubicBezTo>
                  <a:pt x="109054" y="561229"/>
                  <a:pt x="109877" y="573792"/>
                  <a:pt x="104673" y="584200"/>
                </a:cubicBezTo>
                <a:cubicBezTo>
                  <a:pt x="98362" y="596821"/>
                  <a:pt x="87740" y="606778"/>
                  <a:pt x="79273" y="618067"/>
                </a:cubicBezTo>
                <a:cubicBezTo>
                  <a:pt x="73629" y="640645"/>
                  <a:pt x="72748" y="664984"/>
                  <a:pt x="62340" y="685800"/>
                </a:cubicBezTo>
                <a:cubicBezTo>
                  <a:pt x="56696" y="697089"/>
                  <a:pt x="50094" y="707948"/>
                  <a:pt x="45407" y="719667"/>
                </a:cubicBezTo>
                <a:cubicBezTo>
                  <a:pt x="28218" y="762640"/>
                  <a:pt x="28510" y="770281"/>
                  <a:pt x="20007" y="812800"/>
                </a:cubicBezTo>
                <a:cubicBezTo>
                  <a:pt x="17185" y="843844"/>
                  <a:pt x="15407" y="875001"/>
                  <a:pt x="11540" y="905933"/>
                </a:cubicBezTo>
                <a:cubicBezTo>
                  <a:pt x="3231" y="972406"/>
                  <a:pt x="-9633" y="941186"/>
                  <a:pt x="11540" y="1032933"/>
                </a:cubicBezTo>
                <a:cubicBezTo>
                  <a:pt x="14744" y="1046818"/>
                  <a:pt x="35522" y="1065382"/>
                  <a:pt x="45407" y="1075267"/>
                </a:cubicBezTo>
                <a:cubicBezTo>
                  <a:pt x="63027" y="1145752"/>
                  <a:pt x="41571" y="1076061"/>
                  <a:pt x="70807" y="1134533"/>
                </a:cubicBezTo>
                <a:cubicBezTo>
                  <a:pt x="74798" y="1142515"/>
                  <a:pt x="74681" y="1152280"/>
                  <a:pt x="79273" y="1159933"/>
                </a:cubicBezTo>
                <a:cubicBezTo>
                  <a:pt x="83380" y="1166778"/>
                  <a:pt x="91220" y="1170633"/>
                  <a:pt x="96207" y="1176867"/>
                </a:cubicBezTo>
                <a:cubicBezTo>
                  <a:pt x="102564" y="1184813"/>
                  <a:pt x="107226" y="1193987"/>
                  <a:pt x="113140" y="1202267"/>
                </a:cubicBezTo>
                <a:cubicBezTo>
                  <a:pt x="138296" y="1237485"/>
                  <a:pt x="131410" y="1229003"/>
                  <a:pt x="155473" y="1253067"/>
                </a:cubicBezTo>
                <a:cubicBezTo>
                  <a:pt x="176755" y="1316911"/>
                  <a:pt x="148047" y="1238215"/>
                  <a:pt x="180873" y="1303867"/>
                </a:cubicBezTo>
                <a:cubicBezTo>
                  <a:pt x="194644" y="1331410"/>
                  <a:pt x="182011" y="1330405"/>
                  <a:pt x="206273" y="1354667"/>
                </a:cubicBezTo>
                <a:cubicBezTo>
                  <a:pt x="216251" y="1364645"/>
                  <a:pt x="229426" y="1370884"/>
                  <a:pt x="240140" y="1380067"/>
                </a:cubicBezTo>
                <a:cubicBezTo>
                  <a:pt x="249231" y="1387859"/>
                  <a:pt x="256342" y="1397802"/>
                  <a:pt x="265540" y="1405467"/>
                </a:cubicBezTo>
                <a:cubicBezTo>
                  <a:pt x="273357" y="1411981"/>
                  <a:pt x="283214" y="1415778"/>
                  <a:pt x="290940" y="1422400"/>
                </a:cubicBezTo>
                <a:cubicBezTo>
                  <a:pt x="303062" y="1432790"/>
                  <a:pt x="312792" y="1445754"/>
                  <a:pt x="324807" y="1456267"/>
                </a:cubicBezTo>
                <a:cubicBezTo>
                  <a:pt x="335427" y="1465559"/>
                  <a:pt x="347190" y="1473465"/>
                  <a:pt x="358673" y="1481667"/>
                </a:cubicBezTo>
                <a:cubicBezTo>
                  <a:pt x="366953" y="1487581"/>
                  <a:pt x="376256" y="1492086"/>
                  <a:pt x="384073" y="1498600"/>
                </a:cubicBezTo>
                <a:cubicBezTo>
                  <a:pt x="393271" y="1506265"/>
                  <a:pt x="399730" y="1517041"/>
                  <a:pt x="409473" y="1524000"/>
                </a:cubicBezTo>
                <a:cubicBezTo>
                  <a:pt x="427780" y="1537076"/>
                  <a:pt x="448013" y="1542491"/>
                  <a:pt x="468740" y="1549400"/>
                </a:cubicBezTo>
                <a:cubicBezTo>
                  <a:pt x="477207" y="1557867"/>
                  <a:pt x="484397" y="1567841"/>
                  <a:pt x="494140" y="1574800"/>
                </a:cubicBezTo>
                <a:cubicBezTo>
                  <a:pt x="504411" y="1582136"/>
                  <a:pt x="517049" y="1585471"/>
                  <a:pt x="528007" y="1591733"/>
                </a:cubicBezTo>
                <a:cubicBezTo>
                  <a:pt x="536842" y="1596782"/>
                  <a:pt x="544572" y="1603618"/>
                  <a:pt x="553407" y="1608667"/>
                </a:cubicBezTo>
                <a:cubicBezTo>
                  <a:pt x="564365" y="1614929"/>
                  <a:pt x="576772" y="1618599"/>
                  <a:pt x="587273" y="1625600"/>
                </a:cubicBezTo>
                <a:cubicBezTo>
                  <a:pt x="633761" y="1656592"/>
                  <a:pt x="570647" y="1631346"/>
                  <a:pt x="629607" y="1651000"/>
                </a:cubicBezTo>
                <a:cubicBezTo>
                  <a:pt x="632413" y="1655209"/>
                  <a:pt x="663002" y="1708290"/>
                  <a:pt x="680407" y="1718733"/>
                </a:cubicBezTo>
                <a:cubicBezTo>
                  <a:pt x="688060" y="1723325"/>
                  <a:pt x="697825" y="1723209"/>
                  <a:pt x="705807" y="1727200"/>
                </a:cubicBezTo>
                <a:cubicBezTo>
                  <a:pt x="714908" y="1731751"/>
                  <a:pt x="721908" y="1740000"/>
                  <a:pt x="731207" y="1744133"/>
                </a:cubicBezTo>
                <a:cubicBezTo>
                  <a:pt x="771316" y="1761959"/>
                  <a:pt x="762251" y="1793522"/>
                  <a:pt x="773540" y="1786467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2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637" y="317500"/>
            <a:ext cx="3810000" cy="28575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 rot="1872606">
            <a:off x="6812625" y="1384136"/>
            <a:ext cx="810509" cy="13854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61" y="3444417"/>
            <a:ext cx="3279710" cy="32797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248" y="4124912"/>
            <a:ext cx="3662352" cy="2431762"/>
          </a:xfrm>
          <a:prstGeom prst="rect">
            <a:avLst/>
          </a:prstGeom>
        </p:spPr>
      </p:pic>
      <p:sp>
        <p:nvSpPr>
          <p:cNvPr id="10" name="Freeform 9"/>
          <p:cNvSpPr/>
          <p:nvPr/>
        </p:nvSpPr>
        <p:spPr>
          <a:xfrm>
            <a:off x="4207933" y="4233333"/>
            <a:ext cx="3970867" cy="1837267"/>
          </a:xfrm>
          <a:custGeom>
            <a:avLst/>
            <a:gdLst>
              <a:gd name="connsiteX0" fmla="*/ 93134 w 3970867"/>
              <a:gd name="connsiteY0" fmla="*/ 1092200 h 1837267"/>
              <a:gd name="connsiteX1" fmla="*/ 186267 w 3970867"/>
              <a:gd name="connsiteY1" fmla="*/ 1100667 h 1837267"/>
              <a:gd name="connsiteX2" fmla="*/ 211667 w 3970867"/>
              <a:gd name="connsiteY2" fmla="*/ 1109134 h 1837267"/>
              <a:gd name="connsiteX3" fmla="*/ 245534 w 3970867"/>
              <a:gd name="connsiteY3" fmla="*/ 1117600 h 1837267"/>
              <a:gd name="connsiteX4" fmla="*/ 313267 w 3970867"/>
              <a:gd name="connsiteY4" fmla="*/ 1134534 h 1837267"/>
              <a:gd name="connsiteX5" fmla="*/ 465667 w 3970867"/>
              <a:gd name="connsiteY5" fmla="*/ 1151467 h 1837267"/>
              <a:gd name="connsiteX6" fmla="*/ 516467 w 3970867"/>
              <a:gd name="connsiteY6" fmla="*/ 1159934 h 1837267"/>
              <a:gd name="connsiteX7" fmla="*/ 609600 w 3970867"/>
              <a:gd name="connsiteY7" fmla="*/ 1168400 h 1837267"/>
              <a:gd name="connsiteX8" fmla="*/ 1049867 w 3970867"/>
              <a:gd name="connsiteY8" fmla="*/ 1159934 h 1837267"/>
              <a:gd name="connsiteX9" fmla="*/ 1185334 w 3970867"/>
              <a:gd name="connsiteY9" fmla="*/ 1168400 h 1837267"/>
              <a:gd name="connsiteX10" fmla="*/ 1354667 w 3970867"/>
              <a:gd name="connsiteY10" fmla="*/ 1185334 h 1837267"/>
              <a:gd name="connsiteX11" fmla="*/ 1456267 w 3970867"/>
              <a:gd name="connsiteY11" fmla="*/ 1202267 h 1837267"/>
              <a:gd name="connsiteX12" fmla="*/ 1735667 w 3970867"/>
              <a:gd name="connsiteY12" fmla="*/ 1227667 h 1837267"/>
              <a:gd name="connsiteX13" fmla="*/ 1854200 w 3970867"/>
              <a:gd name="connsiteY13" fmla="*/ 1253067 h 1837267"/>
              <a:gd name="connsiteX14" fmla="*/ 2065867 w 3970867"/>
              <a:gd name="connsiteY14" fmla="*/ 1270000 h 1837267"/>
              <a:gd name="connsiteX15" fmla="*/ 2125134 w 3970867"/>
              <a:gd name="connsiteY15" fmla="*/ 1286934 h 1837267"/>
              <a:gd name="connsiteX16" fmla="*/ 2184400 w 3970867"/>
              <a:gd name="connsiteY16" fmla="*/ 1303867 h 1837267"/>
              <a:gd name="connsiteX17" fmla="*/ 2218267 w 3970867"/>
              <a:gd name="connsiteY17" fmla="*/ 1354667 h 1837267"/>
              <a:gd name="connsiteX18" fmla="*/ 2252134 w 3970867"/>
              <a:gd name="connsiteY18" fmla="*/ 1422400 h 1837267"/>
              <a:gd name="connsiteX19" fmla="*/ 2302934 w 3970867"/>
              <a:gd name="connsiteY19" fmla="*/ 1490134 h 1837267"/>
              <a:gd name="connsiteX20" fmla="*/ 2328334 w 3970867"/>
              <a:gd name="connsiteY20" fmla="*/ 1515534 h 1837267"/>
              <a:gd name="connsiteX21" fmla="*/ 2345267 w 3970867"/>
              <a:gd name="connsiteY21" fmla="*/ 1540934 h 1837267"/>
              <a:gd name="connsiteX22" fmla="*/ 2396067 w 3970867"/>
              <a:gd name="connsiteY22" fmla="*/ 1574800 h 1837267"/>
              <a:gd name="connsiteX23" fmla="*/ 2438400 w 3970867"/>
              <a:gd name="connsiteY23" fmla="*/ 1600200 h 1837267"/>
              <a:gd name="connsiteX24" fmla="*/ 2489200 w 3970867"/>
              <a:gd name="connsiteY24" fmla="*/ 1617134 h 1837267"/>
              <a:gd name="connsiteX25" fmla="*/ 2531534 w 3970867"/>
              <a:gd name="connsiteY25" fmla="*/ 1659467 h 1837267"/>
              <a:gd name="connsiteX26" fmla="*/ 2582334 w 3970867"/>
              <a:gd name="connsiteY26" fmla="*/ 1701800 h 1837267"/>
              <a:gd name="connsiteX27" fmla="*/ 2641600 w 3970867"/>
              <a:gd name="connsiteY27" fmla="*/ 1727200 h 1837267"/>
              <a:gd name="connsiteX28" fmla="*/ 2912534 w 3970867"/>
              <a:gd name="connsiteY28" fmla="*/ 1837267 h 1837267"/>
              <a:gd name="connsiteX29" fmla="*/ 3488267 w 3970867"/>
              <a:gd name="connsiteY29" fmla="*/ 1786467 h 1837267"/>
              <a:gd name="connsiteX30" fmla="*/ 3513667 w 3970867"/>
              <a:gd name="connsiteY30" fmla="*/ 1778000 h 1837267"/>
              <a:gd name="connsiteX31" fmla="*/ 3547534 w 3970867"/>
              <a:gd name="connsiteY31" fmla="*/ 1769534 h 1837267"/>
              <a:gd name="connsiteX32" fmla="*/ 3632200 w 3970867"/>
              <a:gd name="connsiteY32" fmla="*/ 1701800 h 1837267"/>
              <a:gd name="connsiteX33" fmla="*/ 3674534 w 3970867"/>
              <a:gd name="connsiteY33" fmla="*/ 1676400 h 1837267"/>
              <a:gd name="connsiteX34" fmla="*/ 3699934 w 3970867"/>
              <a:gd name="connsiteY34" fmla="*/ 1651000 h 1837267"/>
              <a:gd name="connsiteX35" fmla="*/ 3716867 w 3970867"/>
              <a:gd name="connsiteY35" fmla="*/ 1625600 h 1837267"/>
              <a:gd name="connsiteX36" fmla="*/ 3742267 w 3970867"/>
              <a:gd name="connsiteY36" fmla="*/ 1591734 h 1837267"/>
              <a:gd name="connsiteX37" fmla="*/ 3759200 w 3970867"/>
              <a:gd name="connsiteY37" fmla="*/ 1574800 h 1837267"/>
              <a:gd name="connsiteX38" fmla="*/ 3793067 w 3970867"/>
              <a:gd name="connsiteY38" fmla="*/ 1524000 h 1837267"/>
              <a:gd name="connsiteX39" fmla="*/ 3818467 w 3970867"/>
              <a:gd name="connsiteY39" fmla="*/ 1473200 h 1837267"/>
              <a:gd name="connsiteX40" fmla="*/ 3826934 w 3970867"/>
              <a:gd name="connsiteY40" fmla="*/ 1439334 h 1837267"/>
              <a:gd name="connsiteX41" fmla="*/ 3843867 w 3970867"/>
              <a:gd name="connsiteY41" fmla="*/ 1388534 h 1837267"/>
              <a:gd name="connsiteX42" fmla="*/ 3860800 w 3970867"/>
              <a:gd name="connsiteY42" fmla="*/ 1312334 h 1837267"/>
              <a:gd name="connsiteX43" fmla="*/ 3894667 w 3970867"/>
              <a:gd name="connsiteY43" fmla="*/ 1244600 h 1837267"/>
              <a:gd name="connsiteX44" fmla="*/ 3920067 w 3970867"/>
              <a:gd name="connsiteY44" fmla="*/ 1143000 h 1837267"/>
              <a:gd name="connsiteX45" fmla="*/ 3928534 w 3970867"/>
              <a:gd name="connsiteY45" fmla="*/ 1109134 h 1837267"/>
              <a:gd name="connsiteX46" fmla="*/ 3937000 w 3970867"/>
              <a:gd name="connsiteY46" fmla="*/ 1066800 h 1837267"/>
              <a:gd name="connsiteX47" fmla="*/ 3945467 w 3970867"/>
              <a:gd name="connsiteY47" fmla="*/ 1007534 h 1837267"/>
              <a:gd name="connsiteX48" fmla="*/ 3962400 w 3970867"/>
              <a:gd name="connsiteY48" fmla="*/ 956734 h 1837267"/>
              <a:gd name="connsiteX49" fmla="*/ 3970867 w 3970867"/>
              <a:gd name="connsiteY49" fmla="*/ 914400 h 1837267"/>
              <a:gd name="connsiteX50" fmla="*/ 3962400 w 3970867"/>
              <a:gd name="connsiteY50" fmla="*/ 812800 h 1837267"/>
              <a:gd name="connsiteX51" fmla="*/ 3953934 w 3970867"/>
              <a:gd name="connsiteY51" fmla="*/ 753534 h 1837267"/>
              <a:gd name="connsiteX52" fmla="*/ 3945467 w 3970867"/>
              <a:gd name="connsiteY52" fmla="*/ 668867 h 1837267"/>
              <a:gd name="connsiteX53" fmla="*/ 3920067 w 3970867"/>
              <a:gd name="connsiteY53" fmla="*/ 584200 h 1837267"/>
              <a:gd name="connsiteX54" fmla="*/ 3911600 w 3970867"/>
              <a:gd name="connsiteY54" fmla="*/ 558800 h 1837267"/>
              <a:gd name="connsiteX55" fmla="*/ 3886200 w 3970867"/>
              <a:gd name="connsiteY55" fmla="*/ 474134 h 1837267"/>
              <a:gd name="connsiteX56" fmla="*/ 3852334 w 3970867"/>
              <a:gd name="connsiteY56" fmla="*/ 423334 h 1837267"/>
              <a:gd name="connsiteX57" fmla="*/ 3793067 w 3970867"/>
              <a:gd name="connsiteY57" fmla="*/ 355600 h 1837267"/>
              <a:gd name="connsiteX58" fmla="*/ 3725334 w 3970867"/>
              <a:gd name="connsiteY58" fmla="*/ 321734 h 1837267"/>
              <a:gd name="connsiteX59" fmla="*/ 3683000 w 3970867"/>
              <a:gd name="connsiteY59" fmla="*/ 296334 h 1837267"/>
              <a:gd name="connsiteX60" fmla="*/ 3606800 w 3970867"/>
              <a:gd name="connsiteY60" fmla="*/ 287867 h 1837267"/>
              <a:gd name="connsiteX61" fmla="*/ 3530600 w 3970867"/>
              <a:gd name="connsiteY61" fmla="*/ 262467 h 1837267"/>
              <a:gd name="connsiteX62" fmla="*/ 3479800 w 3970867"/>
              <a:gd name="connsiteY62" fmla="*/ 245534 h 1837267"/>
              <a:gd name="connsiteX63" fmla="*/ 3412067 w 3970867"/>
              <a:gd name="connsiteY63" fmla="*/ 228600 h 1837267"/>
              <a:gd name="connsiteX64" fmla="*/ 3361267 w 3970867"/>
              <a:gd name="connsiteY64" fmla="*/ 211667 h 1837267"/>
              <a:gd name="connsiteX65" fmla="*/ 3234267 w 3970867"/>
              <a:gd name="connsiteY65" fmla="*/ 194734 h 1837267"/>
              <a:gd name="connsiteX66" fmla="*/ 3183467 w 3970867"/>
              <a:gd name="connsiteY66" fmla="*/ 177800 h 1837267"/>
              <a:gd name="connsiteX67" fmla="*/ 3158067 w 3970867"/>
              <a:gd name="connsiteY67" fmla="*/ 169334 h 1837267"/>
              <a:gd name="connsiteX68" fmla="*/ 3098800 w 3970867"/>
              <a:gd name="connsiteY68" fmla="*/ 160867 h 1837267"/>
              <a:gd name="connsiteX69" fmla="*/ 3014134 w 3970867"/>
              <a:gd name="connsiteY69" fmla="*/ 135467 h 1837267"/>
              <a:gd name="connsiteX70" fmla="*/ 2980267 w 3970867"/>
              <a:gd name="connsiteY70" fmla="*/ 127000 h 1837267"/>
              <a:gd name="connsiteX71" fmla="*/ 2921000 w 3970867"/>
              <a:gd name="connsiteY71" fmla="*/ 93134 h 1837267"/>
              <a:gd name="connsiteX72" fmla="*/ 2887134 w 3970867"/>
              <a:gd name="connsiteY72" fmla="*/ 84667 h 1837267"/>
              <a:gd name="connsiteX73" fmla="*/ 2794000 w 3970867"/>
              <a:gd name="connsiteY73" fmla="*/ 59267 h 1837267"/>
              <a:gd name="connsiteX74" fmla="*/ 2760134 w 3970867"/>
              <a:gd name="connsiteY74" fmla="*/ 50800 h 1837267"/>
              <a:gd name="connsiteX75" fmla="*/ 2675467 w 3970867"/>
              <a:gd name="connsiteY75" fmla="*/ 42334 h 1837267"/>
              <a:gd name="connsiteX76" fmla="*/ 2599267 w 3970867"/>
              <a:gd name="connsiteY76" fmla="*/ 25400 h 1837267"/>
              <a:gd name="connsiteX77" fmla="*/ 2565400 w 3970867"/>
              <a:gd name="connsiteY77" fmla="*/ 16934 h 1837267"/>
              <a:gd name="connsiteX78" fmla="*/ 2480734 w 3970867"/>
              <a:gd name="connsiteY78" fmla="*/ 0 h 1837267"/>
              <a:gd name="connsiteX79" fmla="*/ 2328334 w 3970867"/>
              <a:gd name="connsiteY79" fmla="*/ 8467 h 1837267"/>
              <a:gd name="connsiteX80" fmla="*/ 2294467 w 3970867"/>
              <a:gd name="connsiteY80" fmla="*/ 25400 h 1837267"/>
              <a:gd name="connsiteX81" fmla="*/ 2260600 w 3970867"/>
              <a:gd name="connsiteY81" fmla="*/ 33867 h 1837267"/>
              <a:gd name="connsiteX82" fmla="*/ 2235200 w 3970867"/>
              <a:gd name="connsiteY82" fmla="*/ 42334 h 1837267"/>
              <a:gd name="connsiteX83" fmla="*/ 2184400 w 3970867"/>
              <a:gd name="connsiteY83" fmla="*/ 76200 h 1837267"/>
              <a:gd name="connsiteX84" fmla="*/ 2175934 w 3970867"/>
              <a:gd name="connsiteY84" fmla="*/ 101600 h 1837267"/>
              <a:gd name="connsiteX85" fmla="*/ 2082800 w 3970867"/>
              <a:gd name="connsiteY85" fmla="*/ 169334 h 1837267"/>
              <a:gd name="connsiteX86" fmla="*/ 2048934 w 3970867"/>
              <a:gd name="connsiteY86" fmla="*/ 220134 h 1837267"/>
              <a:gd name="connsiteX87" fmla="*/ 2006600 w 3970867"/>
              <a:gd name="connsiteY87" fmla="*/ 262467 h 1837267"/>
              <a:gd name="connsiteX88" fmla="*/ 1981200 w 3970867"/>
              <a:gd name="connsiteY88" fmla="*/ 287867 h 1837267"/>
              <a:gd name="connsiteX89" fmla="*/ 1964267 w 3970867"/>
              <a:gd name="connsiteY89" fmla="*/ 313267 h 1837267"/>
              <a:gd name="connsiteX90" fmla="*/ 1955800 w 3970867"/>
              <a:gd name="connsiteY90" fmla="*/ 338667 h 1837267"/>
              <a:gd name="connsiteX91" fmla="*/ 1896534 w 3970867"/>
              <a:gd name="connsiteY91" fmla="*/ 414867 h 1837267"/>
              <a:gd name="connsiteX92" fmla="*/ 1871134 w 3970867"/>
              <a:gd name="connsiteY92" fmla="*/ 465667 h 1837267"/>
              <a:gd name="connsiteX93" fmla="*/ 1862667 w 3970867"/>
              <a:gd name="connsiteY93" fmla="*/ 491067 h 1837267"/>
              <a:gd name="connsiteX94" fmla="*/ 1828800 w 3970867"/>
              <a:gd name="connsiteY94" fmla="*/ 541867 h 1837267"/>
              <a:gd name="connsiteX95" fmla="*/ 1794934 w 3970867"/>
              <a:gd name="connsiteY95" fmla="*/ 592667 h 1837267"/>
              <a:gd name="connsiteX96" fmla="*/ 1778000 w 3970867"/>
              <a:gd name="connsiteY96" fmla="*/ 618067 h 1837267"/>
              <a:gd name="connsiteX97" fmla="*/ 1752600 w 3970867"/>
              <a:gd name="connsiteY97" fmla="*/ 635000 h 1837267"/>
              <a:gd name="connsiteX98" fmla="*/ 1718734 w 3970867"/>
              <a:gd name="connsiteY98" fmla="*/ 677334 h 1837267"/>
              <a:gd name="connsiteX99" fmla="*/ 1667934 w 3970867"/>
              <a:gd name="connsiteY99" fmla="*/ 694267 h 1837267"/>
              <a:gd name="connsiteX100" fmla="*/ 1642534 w 3970867"/>
              <a:gd name="connsiteY100" fmla="*/ 711200 h 1837267"/>
              <a:gd name="connsiteX101" fmla="*/ 1524000 w 3970867"/>
              <a:gd name="connsiteY101" fmla="*/ 719667 h 1837267"/>
              <a:gd name="connsiteX102" fmla="*/ 1058334 w 3970867"/>
              <a:gd name="connsiteY102" fmla="*/ 694267 h 1837267"/>
              <a:gd name="connsiteX103" fmla="*/ 931334 w 3970867"/>
              <a:gd name="connsiteY103" fmla="*/ 677334 h 1837267"/>
              <a:gd name="connsiteX104" fmla="*/ 863600 w 3970867"/>
              <a:gd name="connsiteY104" fmla="*/ 668867 h 1837267"/>
              <a:gd name="connsiteX105" fmla="*/ 821267 w 3970867"/>
              <a:gd name="connsiteY105" fmla="*/ 660400 h 1837267"/>
              <a:gd name="connsiteX106" fmla="*/ 795867 w 3970867"/>
              <a:gd name="connsiteY106" fmla="*/ 651934 h 1837267"/>
              <a:gd name="connsiteX107" fmla="*/ 592667 w 3970867"/>
              <a:gd name="connsiteY107" fmla="*/ 643467 h 1837267"/>
              <a:gd name="connsiteX108" fmla="*/ 203200 w 3970867"/>
              <a:gd name="connsiteY108" fmla="*/ 643467 h 1837267"/>
              <a:gd name="connsiteX109" fmla="*/ 177800 w 3970867"/>
              <a:gd name="connsiteY109" fmla="*/ 651934 h 1837267"/>
              <a:gd name="connsiteX110" fmla="*/ 152400 w 3970867"/>
              <a:gd name="connsiteY110" fmla="*/ 668867 h 1837267"/>
              <a:gd name="connsiteX111" fmla="*/ 101600 w 3970867"/>
              <a:gd name="connsiteY111" fmla="*/ 694267 h 1837267"/>
              <a:gd name="connsiteX112" fmla="*/ 59267 w 3970867"/>
              <a:gd name="connsiteY112" fmla="*/ 736600 h 1837267"/>
              <a:gd name="connsiteX113" fmla="*/ 16934 w 3970867"/>
              <a:gd name="connsiteY113" fmla="*/ 778934 h 1837267"/>
              <a:gd name="connsiteX114" fmla="*/ 0 w 3970867"/>
              <a:gd name="connsiteY114" fmla="*/ 795867 h 1837267"/>
              <a:gd name="connsiteX115" fmla="*/ 8467 w 3970867"/>
              <a:gd name="connsiteY115" fmla="*/ 990600 h 1837267"/>
              <a:gd name="connsiteX116" fmla="*/ 25400 w 3970867"/>
              <a:gd name="connsiteY116" fmla="*/ 1041400 h 1837267"/>
              <a:gd name="connsiteX117" fmla="*/ 33867 w 3970867"/>
              <a:gd name="connsiteY117" fmla="*/ 1075267 h 1837267"/>
              <a:gd name="connsiteX118" fmla="*/ 93134 w 3970867"/>
              <a:gd name="connsiteY118" fmla="*/ 1092200 h 1837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</a:cxnLst>
            <a:rect l="l" t="t" r="r" b="b"/>
            <a:pathLst>
              <a:path w="3970867" h="1837267">
                <a:moveTo>
                  <a:pt x="93134" y="1092200"/>
                </a:moveTo>
                <a:cubicBezTo>
                  <a:pt x="118534" y="1096433"/>
                  <a:pt x="155408" y="1096258"/>
                  <a:pt x="186267" y="1100667"/>
                </a:cubicBezTo>
                <a:cubicBezTo>
                  <a:pt x="195102" y="1101929"/>
                  <a:pt x="203086" y="1106682"/>
                  <a:pt x="211667" y="1109134"/>
                </a:cubicBezTo>
                <a:cubicBezTo>
                  <a:pt x="222856" y="1112331"/>
                  <a:pt x="234345" y="1114403"/>
                  <a:pt x="245534" y="1117600"/>
                </a:cubicBezTo>
                <a:cubicBezTo>
                  <a:pt x="291339" y="1130687"/>
                  <a:pt x="251293" y="1124205"/>
                  <a:pt x="313267" y="1134534"/>
                </a:cubicBezTo>
                <a:cubicBezTo>
                  <a:pt x="399064" y="1148833"/>
                  <a:pt x="359423" y="1138967"/>
                  <a:pt x="465667" y="1151467"/>
                </a:cubicBezTo>
                <a:cubicBezTo>
                  <a:pt x="482716" y="1153473"/>
                  <a:pt x="499418" y="1157928"/>
                  <a:pt x="516467" y="1159934"/>
                </a:cubicBezTo>
                <a:cubicBezTo>
                  <a:pt x="547426" y="1163576"/>
                  <a:pt x="578556" y="1165578"/>
                  <a:pt x="609600" y="1168400"/>
                </a:cubicBezTo>
                <a:cubicBezTo>
                  <a:pt x="857410" y="1140866"/>
                  <a:pt x="710909" y="1149964"/>
                  <a:pt x="1049867" y="1159934"/>
                </a:cubicBezTo>
                <a:cubicBezTo>
                  <a:pt x="1095023" y="1162756"/>
                  <a:pt x="1140247" y="1164643"/>
                  <a:pt x="1185334" y="1168400"/>
                </a:cubicBezTo>
                <a:cubicBezTo>
                  <a:pt x="1241864" y="1173111"/>
                  <a:pt x="1354667" y="1185334"/>
                  <a:pt x="1354667" y="1185334"/>
                </a:cubicBezTo>
                <a:cubicBezTo>
                  <a:pt x="1402331" y="1201221"/>
                  <a:pt x="1376870" y="1194705"/>
                  <a:pt x="1456267" y="1202267"/>
                </a:cubicBezTo>
                <a:lnTo>
                  <a:pt x="1735667" y="1227667"/>
                </a:lnTo>
                <a:cubicBezTo>
                  <a:pt x="1770037" y="1236260"/>
                  <a:pt x="1825938" y="1250806"/>
                  <a:pt x="1854200" y="1253067"/>
                </a:cubicBezTo>
                <a:lnTo>
                  <a:pt x="2065867" y="1270000"/>
                </a:lnTo>
                <a:cubicBezTo>
                  <a:pt x="2171779" y="1296479"/>
                  <a:pt x="2040080" y="1262633"/>
                  <a:pt x="2125134" y="1286934"/>
                </a:cubicBezTo>
                <a:cubicBezTo>
                  <a:pt x="2199552" y="1308196"/>
                  <a:pt x="2123499" y="1283566"/>
                  <a:pt x="2184400" y="1303867"/>
                </a:cubicBezTo>
                <a:cubicBezTo>
                  <a:pt x="2195689" y="1320800"/>
                  <a:pt x="2211831" y="1335360"/>
                  <a:pt x="2218267" y="1354667"/>
                </a:cubicBezTo>
                <a:cubicBezTo>
                  <a:pt x="2237724" y="1413040"/>
                  <a:pt x="2222578" y="1392846"/>
                  <a:pt x="2252134" y="1422400"/>
                </a:cubicBezTo>
                <a:cubicBezTo>
                  <a:pt x="2266910" y="1466732"/>
                  <a:pt x="2254289" y="1441489"/>
                  <a:pt x="2302934" y="1490134"/>
                </a:cubicBezTo>
                <a:cubicBezTo>
                  <a:pt x="2311401" y="1498601"/>
                  <a:pt x="2321692" y="1505571"/>
                  <a:pt x="2328334" y="1515534"/>
                </a:cubicBezTo>
                <a:cubicBezTo>
                  <a:pt x="2333978" y="1524001"/>
                  <a:pt x="2337609" y="1534233"/>
                  <a:pt x="2345267" y="1540934"/>
                </a:cubicBezTo>
                <a:cubicBezTo>
                  <a:pt x="2360583" y="1554335"/>
                  <a:pt x="2378897" y="1563874"/>
                  <a:pt x="2396067" y="1574800"/>
                </a:cubicBezTo>
                <a:cubicBezTo>
                  <a:pt x="2409950" y="1583635"/>
                  <a:pt x="2422788" y="1594996"/>
                  <a:pt x="2438400" y="1600200"/>
                </a:cubicBezTo>
                <a:lnTo>
                  <a:pt x="2489200" y="1617134"/>
                </a:lnTo>
                <a:lnTo>
                  <a:pt x="2531534" y="1659467"/>
                </a:lnTo>
                <a:cubicBezTo>
                  <a:pt x="2554885" y="1682818"/>
                  <a:pt x="2554827" y="1686081"/>
                  <a:pt x="2582334" y="1701800"/>
                </a:cubicBezTo>
                <a:cubicBezTo>
                  <a:pt x="2660896" y="1746693"/>
                  <a:pt x="2578266" y="1697795"/>
                  <a:pt x="2641600" y="1727200"/>
                </a:cubicBezTo>
                <a:cubicBezTo>
                  <a:pt x="2882488" y="1839040"/>
                  <a:pt x="2772927" y="1817323"/>
                  <a:pt x="2912534" y="1837267"/>
                </a:cubicBezTo>
                <a:lnTo>
                  <a:pt x="3488267" y="1786467"/>
                </a:lnTo>
                <a:cubicBezTo>
                  <a:pt x="3497149" y="1785591"/>
                  <a:pt x="3505086" y="1780452"/>
                  <a:pt x="3513667" y="1778000"/>
                </a:cubicBezTo>
                <a:cubicBezTo>
                  <a:pt x="3524856" y="1774803"/>
                  <a:pt x="3536245" y="1772356"/>
                  <a:pt x="3547534" y="1769534"/>
                </a:cubicBezTo>
                <a:cubicBezTo>
                  <a:pt x="3630332" y="1686734"/>
                  <a:pt x="3548982" y="1761240"/>
                  <a:pt x="3632200" y="1701800"/>
                </a:cubicBezTo>
                <a:cubicBezTo>
                  <a:pt x="3672877" y="1672746"/>
                  <a:pt x="3622072" y="1693888"/>
                  <a:pt x="3674534" y="1676400"/>
                </a:cubicBezTo>
                <a:cubicBezTo>
                  <a:pt x="3683001" y="1667933"/>
                  <a:pt x="3692269" y="1660198"/>
                  <a:pt x="3699934" y="1651000"/>
                </a:cubicBezTo>
                <a:cubicBezTo>
                  <a:pt x="3706448" y="1643183"/>
                  <a:pt x="3710953" y="1633880"/>
                  <a:pt x="3716867" y="1625600"/>
                </a:cubicBezTo>
                <a:cubicBezTo>
                  <a:pt x="3725069" y="1614117"/>
                  <a:pt x="3733233" y="1602574"/>
                  <a:pt x="3742267" y="1591734"/>
                </a:cubicBezTo>
                <a:cubicBezTo>
                  <a:pt x="3747377" y="1585602"/>
                  <a:pt x="3754772" y="1581442"/>
                  <a:pt x="3759200" y="1574800"/>
                </a:cubicBezTo>
                <a:cubicBezTo>
                  <a:pt x="3800207" y="1513290"/>
                  <a:pt x="3754242" y="1562827"/>
                  <a:pt x="3793067" y="1524000"/>
                </a:cubicBezTo>
                <a:cubicBezTo>
                  <a:pt x="3828745" y="1416970"/>
                  <a:pt x="3769227" y="1588091"/>
                  <a:pt x="3818467" y="1473200"/>
                </a:cubicBezTo>
                <a:cubicBezTo>
                  <a:pt x="3823051" y="1462505"/>
                  <a:pt x="3823590" y="1450479"/>
                  <a:pt x="3826934" y="1439334"/>
                </a:cubicBezTo>
                <a:cubicBezTo>
                  <a:pt x="3832063" y="1422238"/>
                  <a:pt x="3839995" y="1405958"/>
                  <a:pt x="3843867" y="1388534"/>
                </a:cubicBezTo>
                <a:cubicBezTo>
                  <a:pt x="3849511" y="1363134"/>
                  <a:pt x="3852140" y="1336870"/>
                  <a:pt x="3860800" y="1312334"/>
                </a:cubicBezTo>
                <a:cubicBezTo>
                  <a:pt x="3869201" y="1288530"/>
                  <a:pt x="3888545" y="1269089"/>
                  <a:pt x="3894667" y="1244600"/>
                </a:cubicBezTo>
                <a:lnTo>
                  <a:pt x="3920067" y="1143000"/>
                </a:lnTo>
                <a:cubicBezTo>
                  <a:pt x="3922889" y="1131711"/>
                  <a:pt x="3926252" y="1120544"/>
                  <a:pt x="3928534" y="1109134"/>
                </a:cubicBezTo>
                <a:cubicBezTo>
                  <a:pt x="3931356" y="1095023"/>
                  <a:pt x="3934634" y="1080995"/>
                  <a:pt x="3937000" y="1066800"/>
                </a:cubicBezTo>
                <a:cubicBezTo>
                  <a:pt x="3940281" y="1047116"/>
                  <a:pt x="3940980" y="1026979"/>
                  <a:pt x="3945467" y="1007534"/>
                </a:cubicBezTo>
                <a:cubicBezTo>
                  <a:pt x="3949481" y="990142"/>
                  <a:pt x="3958899" y="974237"/>
                  <a:pt x="3962400" y="956734"/>
                </a:cubicBezTo>
                <a:lnTo>
                  <a:pt x="3970867" y="914400"/>
                </a:lnTo>
                <a:cubicBezTo>
                  <a:pt x="3968045" y="880533"/>
                  <a:pt x="3965958" y="846597"/>
                  <a:pt x="3962400" y="812800"/>
                </a:cubicBezTo>
                <a:cubicBezTo>
                  <a:pt x="3960311" y="792954"/>
                  <a:pt x="3956266" y="773353"/>
                  <a:pt x="3953934" y="753534"/>
                </a:cubicBezTo>
                <a:cubicBezTo>
                  <a:pt x="3950620" y="725365"/>
                  <a:pt x="3949478" y="696945"/>
                  <a:pt x="3945467" y="668867"/>
                </a:cubicBezTo>
                <a:cubicBezTo>
                  <a:pt x="3942268" y="646477"/>
                  <a:pt x="3925958" y="601873"/>
                  <a:pt x="3920067" y="584200"/>
                </a:cubicBezTo>
                <a:cubicBezTo>
                  <a:pt x="3917245" y="575733"/>
                  <a:pt x="3913764" y="567458"/>
                  <a:pt x="3911600" y="558800"/>
                </a:cubicBezTo>
                <a:cubicBezTo>
                  <a:pt x="3906867" y="539865"/>
                  <a:pt x="3894448" y="486506"/>
                  <a:pt x="3886200" y="474134"/>
                </a:cubicBezTo>
                <a:lnTo>
                  <a:pt x="3852334" y="423334"/>
                </a:lnTo>
                <a:cubicBezTo>
                  <a:pt x="3836960" y="400273"/>
                  <a:pt x="3817827" y="367980"/>
                  <a:pt x="3793067" y="355600"/>
                </a:cubicBezTo>
                <a:cubicBezTo>
                  <a:pt x="3770489" y="344311"/>
                  <a:pt x="3746979" y="334721"/>
                  <a:pt x="3725334" y="321734"/>
                </a:cubicBezTo>
                <a:cubicBezTo>
                  <a:pt x="3711223" y="313267"/>
                  <a:pt x="3698823" y="300855"/>
                  <a:pt x="3683000" y="296334"/>
                </a:cubicBezTo>
                <a:cubicBezTo>
                  <a:pt x="3658427" y="289313"/>
                  <a:pt x="3632200" y="290689"/>
                  <a:pt x="3606800" y="287867"/>
                </a:cubicBezTo>
                <a:lnTo>
                  <a:pt x="3530600" y="262467"/>
                </a:lnTo>
                <a:lnTo>
                  <a:pt x="3479800" y="245534"/>
                </a:lnTo>
                <a:cubicBezTo>
                  <a:pt x="3457222" y="239889"/>
                  <a:pt x="3434145" y="235959"/>
                  <a:pt x="3412067" y="228600"/>
                </a:cubicBezTo>
                <a:cubicBezTo>
                  <a:pt x="3395134" y="222956"/>
                  <a:pt x="3379028" y="213443"/>
                  <a:pt x="3361267" y="211667"/>
                </a:cubicBezTo>
                <a:cubicBezTo>
                  <a:pt x="3320506" y="207591"/>
                  <a:pt x="3274871" y="205808"/>
                  <a:pt x="3234267" y="194734"/>
                </a:cubicBezTo>
                <a:cubicBezTo>
                  <a:pt x="3217047" y="190038"/>
                  <a:pt x="3200400" y="183444"/>
                  <a:pt x="3183467" y="177800"/>
                </a:cubicBezTo>
                <a:cubicBezTo>
                  <a:pt x="3175000" y="174978"/>
                  <a:pt x="3166902" y="170596"/>
                  <a:pt x="3158067" y="169334"/>
                </a:cubicBezTo>
                <a:cubicBezTo>
                  <a:pt x="3138311" y="166512"/>
                  <a:pt x="3118434" y="164437"/>
                  <a:pt x="3098800" y="160867"/>
                </a:cubicBezTo>
                <a:cubicBezTo>
                  <a:pt x="3049541" y="151911"/>
                  <a:pt x="3073022" y="150189"/>
                  <a:pt x="3014134" y="135467"/>
                </a:cubicBezTo>
                <a:lnTo>
                  <a:pt x="2980267" y="127000"/>
                </a:lnTo>
                <a:cubicBezTo>
                  <a:pt x="2959211" y="112963"/>
                  <a:pt x="2945555" y="102342"/>
                  <a:pt x="2921000" y="93134"/>
                </a:cubicBezTo>
                <a:cubicBezTo>
                  <a:pt x="2910105" y="89048"/>
                  <a:pt x="2898279" y="88011"/>
                  <a:pt x="2887134" y="84667"/>
                </a:cubicBezTo>
                <a:cubicBezTo>
                  <a:pt x="2773854" y="50683"/>
                  <a:pt x="2893204" y="81313"/>
                  <a:pt x="2794000" y="59267"/>
                </a:cubicBezTo>
                <a:cubicBezTo>
                  <a:pt x="2782641" y="56743"/>
                  <a:pt x="2771653" y="52446"/>
                  <a:pt x="2760134" y="50800"/>
                </a:cubicBezTo>
                <a:cubicBezTo>
                  <a:pt x="2732056" y="46789"/>
                  <a:pt x="2703689" y="45156"/>
                  <a:pt x="2675467" y="42334"/>
                </a:cubicBezTo>
                <a:cubicBezTo>
                  <a:pt x="2592909" y="21694"/>
                  <a:pt x="2695960" y="46887"/>
                  <a:pt x="2599267" y="25400"/>
                </a:cubicBezTo>
                <a:cubicBezTo>
                  <a:pt x="2587908" y="22876"/>
                  <a:pt x="2576810" y="19216"/>
                  <a:pt x="2565400" y="16934"/>
                </a:cubicBezTo>
                <a:cubicBezTo>
                  <a:pt x="2461634" y="-3819"/>
                  <a:pt x="2559376" y="19662"/>
                  <a:pt x="2480734" y="0"/>
                </a:cubicBezTo>
                <a:cubicBezTo>
                  <a:pt x="2429934" y="2822"/>
                  <a:pt x="2378746" y="1593"/>
                  <a:pt x="2328334" y="8467"/>
                </a:cubicBezTo>
                <a:cubicBezTo>
                  <a:pt x="2315828" y="10172"/>
                  <a:pt x="2306285" y="20968"/>
                  <a:pt x="2294467" y="25400"/>
                </a:cubicBezTo>
                <a:cubicBezTo>
                  <a:pt x="2283571" y="29486"/>
                  <a:pt x="2271789" y="30670"/>
                  <a:pt x="2260600" y="33867"/>
                </a:cubicBezTo>
                <a:cubicBezTo>
                  <a:pt x="2252019" y="36319"/>
                  <a:pt x="2243002" y="38000"/>
                  <a:pt x="2235200" y="42334"/>
                </a:cubicBezTo>
                <a:cubicBezTo>
                  <a:pt x="2217410" y="52217"/>
                  <a:pt x="2184400" y="76200"/>
                  <a:pt x="2184400" y="76200"/>
                </a:cubicBezTo>
                <a:cubicBezTo>
                  <a:pt x="2181578" y="84667"/>
                  <a:pt x="2182245" y="95289"/>
                  <a:pt x="2175934" y="101600"/>
                </a:cubicBezTo>
                <a:cubicBezTo>
                  <a:pt x="2149107" y="128427"/>
                  <a:pt x="2106234" y="138088"/>
                  <a:pt x="2082800" y="169334"/>
                </a:cubicBezTo>
                <a:cubicBezTo>
                  <a:pt x="2070589" y="185615"/>
                  <a:pt x="2063325" y="205744"/>
                  <a:pt x="2048934" y="220134"/>
                </a:cubicBezTo>
                <a:lnTo>
                  <a:pt x="2006600" y="262467"/>
                </a:lnTo>
                <a:cubicBezTo>
                  <a:pt x="1998133" y="270934"/>
                  <a:pt x="1987842" y="277904"/>
                  <a:pt x="1981200" y="287867"/>
                </a:cubicBezTo>
                <a:cubicBezTo>
                  <a:pt x="1975556" y="296334"/>
                  <a:pt x="1968818" y="304166"/>
                  <a:pt x="1964267" y="313267"/>
                </a:cubicBezTo>
                <a:cubicBezTo>
                  <a:pt x="1960276" y="321249"/>
                  <a:pt x="1960134" y="330865"/>
                  <a:pt x="1955800" y="338667"/>
                </a:cubicBezTo>
                <a:cubicBezTo>
                  <a:pt x="1930482" y="384240"/>
                  <a:pt x="1927388" y="384013"/>
                  <a:pt x="1896534" y="414867"/>
                </a:cubicBezTo>
                <a:cubicBezTo>
                  <a:pt x="1875252" y="478711"/>
                  <a:pt x="1903960" y="400015"/>
                  <a:pt x="1871134" y="465667"/>
                </a:cubicBezTo>
                <a:cubicBezTo>
                  <a:pt x="1867143" y="473649"/>
                  <a:pt x="1867001" y="483265"/>
                  <a:pt x="1862667" y="491067"/>
                </a:cubicBezTo>
                <a:cubicBezTo>
                  <a:pt x="1852783" y="508857"/>
                  <a:pt x="1840089" y="524934"/>
                  <a:pt x="1828800" y="541867"/>
                </a:cubicBezTo>
                <a:lnTo>
                  <a:pt x="1794934" y="592667"/>
                </a:lnTo>
                <a:cubicBezTo>
                  <a:pt x="1789289" y="601134"/>
                  <a:pt x="1786467" y="612423"/>
                  <a:pt x="1778000" y="618067"/>
                </a:cubicBezTo>
                <a:lnTo>
                  <a:pt x="1752600" y="635000"/>
                </a:lnTo>
                <a:cubicBezTo>
                  <a:pt x="1746619" y="643972"/>
                  <a:pt x="1730797" y="671302"/>
                  <a:pt x="1718734" y="677334"/>
                </a:cubicBezTo>
                <a:cubicBezTo>
                  <a:pt x="1702769" y="685317"/>
                  <a:pt x="1682786" y="684366"/>
                  <a:pt x="1667934" y="694267"/>
                </a:cubicBezTo>
                <a:cubicBezTo>
                  <a:pt x="1659467" y="699911"/>
                  <a:pt x="1652555" y="709432"/>
                  <a:pt x="1642534" y="711200"/>
                </a:cubicBezTo>
                <a:cubicBezTo>
                  <a:pt x="1603525" y="718084"/>
                  <a:pt x="1563511" y="716845"/>
                  <a:pt x="1524000" y="719667"/>
                </a:cubicBezTo>
                <a:cubicBezTo>
                  <a:pt x="1368725" y="713695"/>
                  <a:pt x="1213070" y="709741"/>
                  <a:pt x="1058334" y="694267"/>
                </a:cubicBezTo>
                <a:cubicBezTo>
                  <a:pt x="1009832" y="689417"/>
                  <a:pt x="978891" y="683675"/>
                  <a:pt x="931334" y="677334"/>
                </a:cubicBezTo>
                <a:cubicBezTo>
                  <a:pt x="908780" y="674327"/>
                  <a:pt x="886089" y="672327"/>
                  <a:pt x="863600" y="668867"/>
                </a:cubicBezTo>
                <a:cubicBezTo>
                  <a:pt x="849377" y="666679"/>
                  <a:pt x="835228" y="663890"/>
                  <a:pt x="821267" y="660400"/>
                </a:cubicBezTo>
                <a:cubicBezTo>
                  <a:pt x="812609" y="658236"/>
                  <a:pt x="804767" y="652593"/>
                  <a:pt x="795867" y="651934"/>
                </a:cubicBezTo>
                <a:cubicBezTo>
                  <a:pt x="728260" y="646926"/>
                  <a:pt x="660400" y="646289"/>
                  <a:pt x="592667" y="643467"/>
                </a:cubicBezTo>
                <a:cubicBezTo>
                  <a:pt x="421310" y="626331"/>
                  <a:pt x="484591" y="629036"/>
                  <a:pt x="203200" y="643467"/>
                </a:cubicBezTo>
                <a:cubicBezTo>
                  <a:pt x="194287" y="643924"/>
                  <a:pt x="185782" y="647943"/>
                  <a:pt x="177800" y="651934"/>
                </a:cubicBezTo>
                <a:cubicBezTo>
                  <a:pt x="168699" y="656485"/>
                  <a:pt x="161501" y="664316"/>
                  <a:pt x="152400" y="668867"/>
                </a:cubicBezTo>
                <a:cubicBezTo>
                  <a:pt x="82293" y="703920"/>
                  <a:pt x="174392" y="645740"/>
                  <a:pt x="101600" y="694267"/>
                </a:cubicBezTo>
                <a:cubicBezTo>
                  <a:pt x="67733" y="745069"/>
                  <a:pt x="104423" y="697088"/>
                  <a:pt x="59267" y="736600"/>
                </a:cubicBezTo>
                <a:cubicBezTo>
                  <a:pt x="44248" y="749741"/>
                  <a:pt x="31045" y="764823"/>
                  <a:pt x="16934" y="778934"/>
                </a:cubicBezTo>
                <a:lnTo>
                  <a:pt x="0" y="795867"/>
                </a:lnTo>
                <a:cubicBezTo>
                  <a:pt x="2822" y="860778"/>
                  <a:pt x="1781" y="925973"/>
                  <a:pt x="8467" y="990600"/>
                </a:cubicBezTo>
                <a:cubicBezTo>
                  <a:pt x="10304" y="1008355"/>
                  <a:pt x="21071" y="1024084"/>
                  <a:pt x="25400" y="1041400"/>
                </a:cubicBezTo>
                <a:cubicBezTo>
                  <a:pt x="28222" y="1052689"/>
                  <a:pt x="25032" y="1067694"/>
                  <a:pt x="33867" y="1075267"/>
                </a:cubicBezTo>
                <a:cubicBezTo>
                  <a:pt x="54664" y="1093092"/>
                  <a:pt x="67734" y="1087967"/>
                  <a:pt x="93134" y="109220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232219" y="3285067"/>
            <a:ext cx="2256760" cy="3022600"/>
          </a:xfrm>
          <a:custGeom>
            <a:avLst/>
            <a:gdLst>
              <a:gd name="connsiteX0" fmla="*/ 342581 w 2256760"/>
              <a:gd name="connsiteY0" fmla="*/ 3022600 h 3022600"/>
              <a:gd name="connsiteX1" fmla="*/ 393381 w 2256760"/>
              <a:gd name="connsiteY1" fmla="*/ 2980266 h 3022600"/>
              <a:gd name="connsiteX2" fmla="*/ 444181 w 2256760"/>
              <a:gd name="connsiteY2" fmla="*/ 2946400 h 3022600"/>
              <a:gd name="connsiteX3" fmla="*/ 478048 w 2256760"/>
              <a:gd name="connsiteY3" fmla="*/ 2912533 h 3022600"/>
              <a:gd name="connsiteX4" fmla="*/ 520381 w 2256760"/>
              <a:gd name="connsiteY4" fmla="*/ 2861733 h 3022600"/>
              <a:gd name="connsiteX5" fmla="*/ 537314 w 2256760"/>
              <a:gd name="connsiteY5" fmla="*/ 2827866 h 3022600"/>
              <a:gd name="connsiteX6" fmla="*/ 554248 w 2256760"/>
              <a:gd name="connsiteY6" fmla="*/ 2810933 h 3022600"/>
              <a:gd name="connsiteX7" fmla="*/ 562714 w 2256760"/>
              <a:gd name="connsiteY7" fmla="*/ 2785533 h 3022600"/>
              <a:gd name="connsiteX8" fmla="*/ 605048 w 2256760"/>
              <a:gd name="connsiteY8" fmla="*/ 2743200 h 3022600"/>
              <a:gd name="connsiteX9" fmla="*/ 638914 w 2256760"/>
              <a:gd name="connsiteY9" fmla="*/ 2683933 h 3022600"/>
              <a:gd name="connsiteX10" fmla="*/ 664314 w 2256760"/>
              <a:gd name="connsiteY10" fmla="*/ 2658533 h 3022600"/>
              <a:gd name="connsiteX11" fmla="*/ 706648 w 2256760"/>
              <a:gd name="connsiteY11" fmla="*/ 2582333 h 3022600"/>
              <a:gd name="connsiteX12" fmla="*/ 757448 w 2256760"/>
              <a:gd name="connsiteY12" fmla="*/ 2514600 h 3022600"/>
              <a:gd name="connsiteX13" fmla="*/ 808248 w 2256760"/>
              <a:gd name="connsiteY13" fmla="*/ 2455333 h 3022600"/>
              <a:gd name="connsiteX14" fmla="*/ 825181 w 2256760"/>
              <a:gd name="connsiteY14" fmla="*/ 2421466 h 3022600"/>
              <a:gd name="connsiteX15" fmla="*/ 884448 w 2256760"/>
              <a:gd name="connsiteY15" fmla="*/ 2328333 h 3022600"/>
              <a:gd name="connsiteX16" fmla="*/ 901381 w 2256760"/>
              <a:gd name="connsiteY16" fmla="*/ 2269066 h 3022600"/>
              <a:gd name="connsiteX17" fmla="*/ 909848 w 2256760"/>
              <a:gd name="connsiteY17" fmla="*/ 2243666 h 3022600"/>
              <a:gd name="connsiteX18" fmla="*/ 918314 w 2256760"/>
              <a:gd name="connsiteY18" fmla="*/ 2201333 h 3022600"/>
              <a:gd name="connsiteX19" fmla="*/ 935248 w 2256760"/>
              <a:gd name="connsiteY19" fmla="*/ 2142066 h 3022600"/>
              <a:gd name="connsiteX20" fmla="*/ 943714 w 2256760"/>
              <a:gd name="connsiteY20" fmla="*/ 2108200 h 3022600"/>
              <a:gd name="connsiteX21" fmla="*/ 960648 w 2256760"/>
              <a:gd name="connsiteY21" fmla="*/ 2057400 h 3022600"/>
              <a:gd name="connsiteX22" fmla="*/ 977581 w 2256760"/>
              <a:gd name="connsiteY22" fmla="*/ 1989666 h 3022600"/>
              <a:gd name="connsiteX23" fmla="*/ 1011448 w 2256760"/>
              <a:gd name="connsiteY23" fmla="*/ 1938866 h 3022600"/>
              <a:gd name="connsiteX24" fmla="*/ 1070714 w 2256760"/>
              <a:gd name="connsiteY24" fmla="*/ 1862666 h 3022600"/>
              <a:gd name="connsiteX25" fmla="*/ 1096114 w 2256760"/>
              <a:gd name="connsiteY25" fmla="*/ 1837266 h 3022600"/>
              <a:gd name="connsiteX26" fmla="*/ 1113048 w 2256760"/>
              <a:gd name="connsiteY26" fmla="*/ 1820333 h 3022600"/>
              <a:gd name="connsiteX27" fmla="*/ 1146914 w 2256760"/>
              <a:gd name="connsiteY27" fmla="*/ 1803400 h 3022600"/>
              <a:gd name="connsiteX28" fmla="*/ 1163848 w 2256760"/>
              <a:gd name="connsiteY28" fmla="*/ 1786466 h 3022600"/>
              <a:gd name="connsiteX29" fmla="*/ 1197714 w 2256760"/>
              <a:gd name="connsiteY29" fmla="*/ 1769533 h 3022600"/>
              <a:gd name="connsiteX30" fmla="*/ 1240048 w 2256760"/>
              <a:gd name="connsiteY30" fmla="*/ 1727200 h 3022600"/>
              <a:gd name="connsiteX31" fmla="*/ 1256981 w 2256760"/>
              <a:gd name="connsiteY31" fmla="*/ 1701800 h 3022600"/>
              <a:gd name="connsiteX32" fmla="*/ 1282381 w 2256760"/>
              <a:gd name="connsiteY32" fmla="*/ 1684866 h 3022600"/>
              <a:gd name="connsiteX33" fmla="*/ 1400914 w 2256760"/>
              <a:gd name="connsiteY33" fmla="*/ 1659466 h 3022600"/>
              <a:gd name="connsiteX34" fmla="*/ 1451714 w 2256760"/>
              <a:gd name="connsiteY34" fmla="*/ 1642533 h 3022600"/>
              <a:gd name="connsiteX35" fmla="*/ 1477114 w 2256760"/>
              <a:gd name="connsiteY35" fmla="*/ 1634066 h 3022600"/>
              <a:gd name="connsiteX36" fmla="*/ 1604114 w 2256760"/>
              <a:gd name="connsiteY36" fmla="*/ 1608666 h 3022600"/>
              <a:gd name="connsiteX37" fmla="*/ 1654914 w 2256760"/>
              <a:gd name="connsiteY37" fmla="*/ 1591733 h 3022600"/>
              <a:gd name="connsiteX38" fmla="*/ 1680314 w 2256760"/>
              <a:gd name="connsiteY38" fmla="*/ 1583266 h 3022600"/>
              <a:gd name="connsiteX39" fmla="*/ 1714181 w 2256760"/>
              <a:gd name="connsiteY39" fmla="*/ 1557866 h 3022600"/>
              <a:gd name="connsiteX40" fmla="*/ 1739581 w 2256760"/>
              <a:gd name="connsiteY40" fmla="*/ 1532466 h 3022600"/>
              <a:gd name="connsiteX41" fmla="*/ 1764981 w 2256760"/>
              <a:gd name="connsiteY41" fmla="*/ 1524000 h 3022600"/>
              <a:gd name="connsiteX42" fmla="*/ 1815781 w 2256760"/>
              <a:gd name="connsiteY42" fmla="*/ 1498600 h 3022600"/>
              <a:gd name="connsiteX43" fmla="*/ 1841181 w 2256760"/>
              <a:gd name="connsiteY43" fmla="*/ 1481666 h 3022600"/>
              <a:gd name="connsiteX44" fmla="*/ 1883514 w 2256760"/>
              <a:gd name="connsiteY44" fmla="*/ 1473200 h 3022600"/>
              <a:gd name="connsiteX45" fmla="*/ 1968181 w 2256760"/>
              <a:gd name="connsiteY45" fmla="*/ 1405466 h 3022600"/>
              <a:gd name="connsiteX46" fmla="*/ 2027448 w 2256760"/>
              <a:gd name="connsiteY46" fmla="*/ 1329266 h 3022600"/>
              <a:gd name="connsiteX47" fmla="*/ 2052848 w 2256760"/>
              <a:gd name="connsiteY47" fmla="*/ 1286933 h 3022600"/>
              <a:gd name="connsiteX48" fmla="*/ 2061314 w 2256760"/>
              <a:gd name="connsiteY48" fmla="*/ 1261533 h 3022600"/>
              <a:gd name="connsiteX49" fmla="*/ 2120581 w 2256760"/>
              <a:gd name="connsiteY49" fmla="*/ 1210733 h 3022600"/>
              <a:gd name="connsiteX50" fmla="*/ 2162914 w 2256760"/>
              <a:gd name="connsiteY50" fmla="*/ 1117600 h 3022600"/>
              <a:gd name="connsiteX51" fmla="*/ 2179848 w 2256760"/>
              <a:gd name="connsiteY51" fmla="*/ 1092200 h 3022600"/>
              <a:gd name="connsiteX52" fmla="*/ 2213714 w 2256760"/>
              <a:gd name="connsiteY52" fmla="*/ 1016000 h 3022600"/>
              <a:gd name="connsiteX53" fmla="*/ 2239114 w 2256760"/>
              <a:gd name="connsiteY53" fmla="*/ 982133 h 3022600"/>
              <a:gd name="connsiteX54" fmla="*/ 2247581 w 2256760"/>
              <a:gd name="connsiteY54" fmla="*/ 914400 h 3022600"/>
              <a:gd name="connsiteX55" fmla="*/ 2256048 w 2256760"/>
              <a:gd name="connsiteY55" fmla="*/ 889000 h 3022600"/>
              <a:gd name="connsiteX56" fmla="*/ 2239114 w 2256760"/>
              <a:gd name="connsiteY56" fmla="*/ 601133 h 3022600"/>
              <a:gd name="connsiteX57" fmla="*/ 2222181 w 2256760"/>
              <a:gd name="connsiteY57" fmla="*/ 533400 h 3022600"/>
              <a:gd name="connsiteX58" fmla="*/ 2205248 w 2256760"/>
              <a:gd name="connsiteY58" fmla="*/ 465666 h 3022600"/>
              <a:gd name="connsiteX59" fmla="*/ 2196781 w 2256760"/>
              <a:gd name="connsiteY59" fmla="*/ 440266 h 3022600"/>
              <a:gd name="connsiteX60" fmla="*/ 2145981 w 2256760"/>
              <a:gd name="connsiteY60" fmla="*/ 397933 h 3022600"/>
              <a:gd name="connsiteX61" fmla="*/ 2069781 w 2256760"/>
              <a:gd name="connsiteY61" fmla="*/ 338666 h 3022600"/>
              <a:gd name="connsiteX62" fmla="*/ 2044381 w 2256760"/>
              <a:gd name="connsiteY62" fmla="*/ 313266 h 3022600"/>
              <a:gd name="connsiteX63" fmla="*/ 2010514 w 2256760"/>
              <a:gd name="connsiteY63" fmla="*/ 287866 h 3022600"/>
              <a:gd name="connsiteX64" fmla="*/ 1985114 w 2256760"/>
              <a:gd name="connsiteY64" fmla="*/ 262466 h 3022600"/>
              <a:gd name="connsiteX65" fmla="*/ 1925848 w 2256760"/>
              <a:gd name="connsiteY65" fmla="*/ 220133 h 3022600"/>
              <a:gd name="connsiteX66" fmla="*/ 1908914 w 2256760"/>
              <a:gd name="connsiteY66" fmla="*/ 194733 h 3022600"/>
              <a:gd name="connsiteX67" fmla="*/ 1875048 w 2256760"/>
              <a:gd name="connsiteY67" fmla="*/ 177800 h 3022600"/>
              <a:gd name="connsiteX68" fmla="*/ 1832714 w 2256760"/>
              <a:gd name="connsiteY68" fmla="*/ 135466 h 3022600"/>
              <a:gd name="connsiteX69" fmla="*/ 1798848 w 2256760"/>
              <a:gd name="connsiteY69" fmla="*/ 118533 h 3022600"/>
              <a:gd name="connsiteX70" fmla="*/ 1773448 w 2256760"/>
              <a:gd name="connsiteY70" fmla="*/ 101600 h 3022600"/>
              <a:gd name="connsiteX71" fmla="*/ 1739581 w 2256760"/>
              <a:gd name="connsiteY71" fmla="*/ 93133 h 3022600"/>
              <a:gd name="connsiteX72" fmla="*/ 1705714 w 2256760"/>
              <a:gd name="connsiteY72" fmla="*/ 76200 h 3022600"/>
              <a:gd name="connsiteX73" fmla="*/ 1671848 w 2256760"/>
              <a:gd name="connsiteY73" fmla="*/ 67733 h 3022600"/>
              <a:gd name="connsiteX74" fmla="*/ 1637981 w 2256760"/>
              <a:gd name="connsiteY74" fmla="*/ 50800 h 3022600"/>
              <a:gd name="connsiteX75" fmla="*/ 1595648 w 2256760"/>
              <a:gd name="connsiteY75" fmla="*/ 42333 h 3022600"/>
              <a:gd name="connsiteX76" fmla="*/ 1561781 w 2256760"/>
              <a:gd name="connsiteY76" fmla="*/ 33866 h 3022600"/>
              <a:gd name="connsiteX77" fmla="*/ 1536381 w 2256760"/>
              <a:gd name="connsiteY77" fmla="*/ 25400 h 3022600"/>
              <a:gd name="connsiteX78" fmla="*/ 1485581 w 2256760"/>
              <a:gd name="connsiteY78" fmla="*/ 16933 h 3022600"/>
              <a:gd name="connsiteX79" fmla="*/ 1451714 w 2256760"/>
              <a:gd name="connsiteY79" fmla="*/ 8466 h 3022600"/>
              <a:gd name="connsiteX80" fmla="*/ 1409381 w 2256760"/>
              <a:gd name="connsiteY80" fmla="*/ 0 h 3022600"/>
              <a:gd name="connsiteX81" fmla="*/ 1053781 w 2256760"/>
              <a:gd name="connsiteY81" fmla="*/ 8466 h 3022600"/>
              <a:gd name="connsiteX82" fmla="*/ 960648 w 2256760"/>
              <a:gd name="connsiteY82" fmla="*/ 25400 h 3022600"/>
              <a:gd name="connsiteX83" fmla="*/ 935248 w 2256760"/>
              <a:gd name="connsiteY83" fmla="*/ 33866 h 3022600"/>
              <a:gd name="connsiteX84" fmla="*/ 884448 w 2256760"/>
              <a:gd name="connsiteY84" fmla="*/ 42333 h 3022600"/>
              <a:gd name="connsiteX85" fmla="*/ 850581 w 2256760"/>
              <a:gd name="connsiteY85" fmla="*/ 59266 h 3022600"/>
              <a:gd name="connsiteX86" fmla="*/ 799781 w 2256760"/>
              <a:gd name="connsiteY86" fmla="*/ 67733 h 3022600"/>
              <a:gd name="connsiteX87" fmla="*/ 765914 w 2256760"/>
              <a:gd name="connsiteY87" fmla="*/ 76200 h 3022600"/>
              <a:gd name="connsiteX88" fmla="*/ 698181 w 2256760"/>
              <a:gd name="connsiteY88" fmla="*/ 101600 h 3022600"/>
              <a:gd name="connsiteX89" fmla="*/ 647381 w 2256760"/>
              <a:gd name="connsiteY89" fmla="*/ 118533 h 3022600"/>
              <a:gd name="connsiteX90" fmla="*/ 613514 w 2256760"/>
              <a:gd name="connsiteY90" fmla="*/ 127000 h 3022600"/>
              <a:gd name="connsiteX91" fmla="*/ 562714 w 2256760"/>
              <a:gd name="connsiteY91" fmla="*/ 160866 h 3022600"/>
              <a:gd name="connsiteX92" fmla="*/ 545781 w 2256760"/>
              <a:gd name="connsiteY92" fmla="*/ 186266 h 3022600"/>
              <a:gd name="connsiteX93" fmla="*/ 511914 w 2256760"/>
              <a:gd name="connsiteY93" fmla="*/ 228600 h 3022600"/>
              <a:gd name="connsiteX94" fmla="*/ 494981 w 2256760"/>
              <a:gd name="connsiteY94" fmla="*/ 338666 h 3022600"/>
              <a:gd name="connsiteX95" fmla="*/ 486514 w 2256760"/>
              <a:gd name="connsiteY95" fmla="*/ 364066 h 3022600"/>
              <a:gd name="connsiteX96" fmla="*/ 469581 w 2256760"/>
              <a:gd name="connsiteY96" fmla="*/ 618066 h 3022600"/>
              <a:gd name="connsiteX97" fmla="*/ 461114 w 2256760"/>
              <a:gd name="connsiteY97" fmla="*/ 711200 h 3022600"/>
              <a:gd name="connsiteX98" fmla="*/ 452648 w 2256760"/>
              <a:gd name="connsiteY98" fmla="*/ 753533 h 3022600"/>
              <a:gd name="connsiteX99" fmla="*/ 461114 w 2256760"/>
              <a:gd name="connsiteY99" fmla="*/ 1244600 h 3022600"/>
              <a:gd name="connsiteX100" fmla="*/ 452648 w 2256760"/>
              <a:gd name="connsiteY100" fmla="*/ 1591733 h 3022600"/>
              <a:gd name="connsiteX101" fmla="*/ 444181 w 2256760"/>
              <a:gd name="connsiteY101" fmla="*/ 1667933 h 3022600"/>
              <a:gd name="connsiteX102" fmla="*/ 427248 w 2256760"/>
              <a:gd name="connsiteY102" fmla="*/ 1744133 h 3022600"/>
              <a:gd name="connsiteX103" fmla="*/ 410314 w 2256760"/>
              <a:gd name="connsiteY103" fmla="*/ 1778000 h 3022600"/>
              <a:gd name="connsiteX104" fmla="*/ 384914 w 2256760"/>
              <a:gd name="connsiteY104" fmla="*/ 1837266 h 3022600"/>
              <a:gd name="connsiteX105" fmla="*/ 376448 w 2256760"/>
              <a:gd name="connsiteY105" fmla="*/ 1871133 h 3022600"/>
              <a:gd name="connsiteX106" fmla="*/ 367981 w 2256760"/>
              <a:gd name="connsiteY106" fmla="*/ 1896533 h 3022600"/>
              <a:gd name="connsiteX107" fmla="*/ 351048 w 2256760"/>
              <a:gd name="connsiteY107" fmla="*/ 1964266 h 3022600"/>
              <a:gd name="connsiteX108" fmla="*/ 334114 w 2256760"/>
              <a:gd name="connsiteY108" fmla="*/ 1981200 h 3022600"/>
              <a:gd name="connsiteX109" fmla="*/ 308714 w 2256760"/>
              <a:gd name="connsiteY109" fmla="*/ 2032000 h 3022600"/>
              <a:gd name="connsiteX110" fmla="*/ 283314 w 2256760"/>
              <a:gd name="connsiteY110" fmla="*/ 2082800 h 3022600"/>
              <a:gd name="connsiteX111" fmla="*/ 266381 w 2256760"/>
              <a:gd name="connsiteY111" fmla="*/ 2133600 h 3022600"/>
              <a:gd name="connsiteX112" fmla="*/ 257914 w 2256760"/>
              <a:gd name="connsiteY112" fmla="*/ 2167466 h 3022600"/>
              <a:gd name="connsiteX113" fmla="*/ 147848 w 2256760"/>
              <a:gd name="connsiteY113" fmla="*/ 2438400 h 3022600"/>
              <a:gd name="connsiteX114" fmla="*/ 122448 w 2256760"/>
              <a:gd name="connsiteY114" fmla="*/ 2472266 h 3022600"/>
              <a:gd name="connsiteX115" fmla="*/ 97048 w 2256760"/>
              <a:gd name="connsiteY115" fmla="*/ 2531533 h 3022600"/>
              <a:gd name="connsiteX116" fmla="*/ 63181 w 2256760"/>
              <a:gd name="connsiteY116" fmla="*/ 2582333 h 3022600"/>
              <a:gd name="connsiteX117" fmla="*/ 37781 w 2256760"/>
              <a:gd name="connsiteY117" fmla="*/ 2658533 h 3022600"/>
              <a:gd name="connsiteX118" fmla="*/ 29314 w 2256760"/>
              <a:gd name="connsiteY118" fmla="*/ 2683933 h 3022600"/>
              <a:gd name="connsiteX119" fmla="*/ 12381 w 2256760"/>
              <a:gd name="connsiteY119" fmla="*/ 2709333 h 3022600"/>
              <a:gd name="connsiteX120" fmla="*/ 12381 w 2256760"/>
              <a:gd name="connsiteY120" fmla="*/ 2895600 h 3022600"/>
              <a:gd name="connsiteX121" fmla="*/ 29314 w 2256760"/>
              <a:gd name="connsiteY121" fmla="*/ 2921000 h 3022600"/>
              <a:gd name="connsiteX122" fmla="*/ 80114 w 2256760"/>
              <a:gd name="connsiteY122" fmla="*/ 2946400 h 3022600"/>
              <a:gd name="connsiteX123" fmla="*/ 130914 w 2256760"/>
              <a:gd name="connsiteY123" fmla="*/ 2971800 h 3022600"/>
              <a:gd name="connsiteX124" fmla="*/ 156314 w 2256760"/>
              <a:gd name="connsiteY124" fmla="*/ 2988733 h 3022600"/>
              <a:gd name="connsiteX125" fmla="*/ 181714 w 2256760"/>
              <a:gd name="connsiteY125" fmla="*/ 2997200 h 3022600"/>
              <a:gd name="connsiteX126" fmla="*/ 240981 w 2256760"/>
              <a:gd name="connsiteY126" fmla="*/ 3022600 h 3022600"/>
              <a:gd name="connsiteX127" fmla="*/ 300248 w 2256760"/>
              <a:gd name="connsiteY127" fmla="*/ 3014133 h 3022600"/>
              <a:gd name="connsiteX128" fmla="*/ 351048 w 2256760"/>
              <a:gd name="connsiteY128" fmla="*/ 2997200 h 3022600"/>
              <a:gd name="connsiteX129" fmla="*/ 393381 w 2256760"/>
              <a:gd name="connsiteY129" fmla="*/ 2988733 h 3022600"/>
              <a:gd name="connsiteX130" fmla="*/ 401848 w 2256760"/>
              <a:gd name="connsiteY130" fmla="*/ 2963333 h 302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256760" h="3022600">
                <a:moveTo>
                  <a:pt x="342581" y="3022600"/>
                </a:moveTo>
                <a:cubicBezTo>
                  <a:pt x="359514" y="3008489"/>
                  <a:pt x="375747" y="2993491"/>
                  <a:pt x="393381" y="2980266"/>
                </a:cubicBezTo>
                <a:cubicBezTo>
                  <a:pt x="409662" y="2968055"/>
                  <a:pt x="429791" y="2960790"/>
                  <a:pt x="444181" y="2946400"/>
                </a:cubicBezTo>
                <a:cubicBezTo>
                  <a:pt x="455470" y="2935111"/>
                  <a:pt x="469192" y="2925817"/>
                  <a:pt x="478048" y="2912533"/>
                </a:cubicBezTo>
                <a:cubicBezTo>
                  <a:pt x="501623" y="2877170"/>
                  <a:pt x="487786" y="2894328"/>
                  <a:pt x="520381" y="2861733"/>
                </a:cubicBezTo>
                <a:cubicBezTo>
                  <a:pt x="526025" y="2850444"/>
                  <a:pt x="530313" y="2838368"/>
                  <a:pt x="537314" y="2827866"/>
                </a:cubicBezTo>
                <a:cubicBezTo>
                  <a:pt x="541742" y="2821224"/>
                  <a:pt x="550141" y="2817778"/>
                  <a:pt x="554248" y="2810933"/>
                </a:cubicBezTo>
                <a:cubicBezTo>
                  <a:pt x="558840" y="2803280"/>
                  <a:pt x="557359" y="2792673"/>
                  <a:pt x="562714" y="2785533"/>
                </a:cubicBezTo>
                <a:cubicBezTo>
                  <a:pt x="574688" y="2769568"/>
                  <a:pt x="605048" y="2743200"/>
                  <a:pt x="605048" y="2743200"/>
                </a:cubicBezTo>
                <a:cubicBezTo>
                  <a:pt x="615399" y="2722497"/>
                  <a:pt x="623955" y="2701884"/>
                  <a:pt x="638914" y="2683933"/>
                </a:cubicBezTo>
                <a:cubicBezTo>
                  <a:pt x="646579" y="2674735"/>
                  <a:pt x="655847" y="2667000"/>
                  <a:pt x="664314" y="2658533"/>
                </a:cubicBezTo>
                <a:cubicBezTo>
                  <a:pt x="687731" y="2588285"/>
                  <a:pt x="648415" y="2698802"/>
                  <a:pt x="706648" y="2582333"/>
                </a:cubicBezTo>
                <a:cubicBezTo>
                  <a:pt x="735554" y="2524518"/>
                  <a:pt x="708542" y="2569620"/>
                  <a:pt x="757448" y="2514600"/>
                </a:cubicBezTo>
                <a:cubicBezTo>
                  <a:pt x="835145" y="2427190"/>
                  <a:pt x="761377" y="2502202"/>
                  <a:pt x="808248" y="2455333"/>
                </a:cubicBezTo>
                <a:cubicBezTo>
                  <a:pt x="813892" y="2444044"/>
                  <a:pt x="817845" y="2431737"/>
                  <a:pt x="825181" y="2421466"/>
                </a:cubicBezTo>
                <a:cubicBezTo>
                  <a:pt x="867612" y="2362061"/>
                  <a:pt x="846951" y="2440834"/>
                  <a:pt x="884448" y="2328333"/>
                </a:cubicBezTo>
                <a:cubicBezTo>
                  <a:pt x="904753" y="2267413"/>
                  <a:pt x="880110" y="2343511"/>
                  <a:pt x="901381" y="2269066"/>
                </a:cubicBezTo>
                <a:cubicBezTo>
                  <a:pt x="903833" y="2260485"/>
                  <a:pt x="907683" y="2252324"/>
                  <a:pt x="909848" y="2243666"/>
                </a:cubicBezTo>
                <a:cubicBezTo>
                  <a:pt x="913338" y="2229705"/>
                  <a:pt x="915192" y="2215381"/>
                  <a:pt x="918314" y="2201333"/>
                </a:cubicBezTo>
                <a:cubicBezTo>
                  <a:pt x="931549" y="2141776"/>
                  <a:pt x="921105" y="2191568"/>
                  <a:pt x="935248" y="2142066"/>
                </a:cubicBezTo>
                <a:cubicBezTo>
                  <a:pt x="938445" y="2130878"/>
                  <a:pt x="940370" y="2119345"/>
                  <a:pt x="943714" y="2108200"/>
                </a:cubicBezTo>
                <a:cubicBezTo>
                  <a:pt x="948843" y="2091103"/>
                  <a:pt x="956319" y="2074716"/>
                  <a:pt x="960648" y="2057400"/>
                </a:cubicBezTo>
                <a:cubicBezTo>
                  <a:pt x="966292" y="2034822"/>
                  <a:pt x="964671" y="2009030"/>
                  <a:pt x="977581" y="1989666"/>
                </a:cubicBezTo>
                <a:lnTo>
                  <a:pt x="1011448" y="1938866"/>
                </a:lnTo>
                <a:cubicBezTo>
                  <a:pt x="1027486" y="1890747"/>
                  <a:pt x="1013603" y="1919777"/>
                  <a:pt x="1070714" y="1862666"/>
                </a:cubicBezTo>
                <a:lnTo>
                  <a:pt x="1096114" y="1837266"/>
                </a:lnTo>
                <a:cubicBezTo>
                  <a:pt x="1101759" y="1831622"/>
                  <a:pt x="1105908" y="1823903"/>
                  <a:pt x="1113048" y="1820333"/>
                </a:cubicBezTo>
                <a:cubicBezTo>
                  <a:pt x="1124337" y="1814689"/>
                  <a:pt x="1136413" y="1810401"/>
                  <a:pt x="1146914" y="1803400"/>
                </a:cubicBezTo>
                <a:cubicBezTo>
                  <a:pt x="1153556" y="1798972"/>
                  <a:pt x="1157206" y="1790894"/>
                  <a:pt x="1163848" y="1786466"/>
                </a:cubicBezTo>
                <a:cubicBezTo>
                  <a:pt x="1174349" y="1779465"/>
                  <a:pt x="1186425" y="1775177"/>
                  <a:pt x="1197714" y="1769533"/>
                </a:cubicBezTo>
                <a:cubicBezTo>
                  <a:pt x="1242874" y="1701795"/>
                  <a:pt x="1183600" y="1783648"/>
                  <a:pt x="1240048" y="1727200"/>
                </a:cubicBezTo>
                <a:cubicBezTo>
                  <a:pt x="1247243" y="1720005"/>
                  <a:pt x="1249786" y="1708995"/>
                  <a:pt x="1256981" y="1701800"/>
                </a:cubicBezTo>
                <a:cubicBezTo>
                  <a:pt x="1264176" y="1694605"/>
                  <a:pt x="1273082" y="1688999"/>
                  <a:pt x="1282381" y="1684866"/>
                </a:cubicBezTo>
                <a:cubicBezTo>
                  <a:pt x="1329587" y="1663886"/>
                  <a:pt x="1347568" y="1666135"/>
                  <a:pt x="1400914" y="1659466"/>
                </a:cubicBezTo>
                <a:lnTo>
                  <a:pt x="1451714" y="1642533"/>
                </a:lnTo>
                <a:cubicBezTo>
                  <a:pt x="1460181" y="1639711"/>
                  <a:pt x="1468279" y="1635328"/>
                  <a:pt x="1477114" y="1634066"/>
                </a:cubicBezTo>
                <a:cubicBezTo>
                  <a:pt x="1526754" y="1626975"/>
                  <a:pt x="1555115" y="1624999"/>
                  <a:pt x="1604114" y="1608666"/>
                </a:cubicBezTo>
                <a:lnTo>
                  <a:pt x="1654914" y="1591733"/>
                </a:lnTo>
                <a:lnTo>
                  <a:pt x="1680314" y="1583266"/>
                </a:lnTo>
                <a:cubicBezTo>
                  <a:pt x="1691603" y="1574799"/>
                  <a:pt x="1703467" y="1567049"/>
                  <a:pt x="1714181" y="1557866"/>
                </a:cubicBezTo>
                <a:cubicBezTo>
                  <a:pt x="1723272" y="1550074"/>
                  <a:pt x="1729618" y="1539108"/>
                  <a:pt x="1739581" y="1532466"/>
                </a:cubicBezTo>
                <a:cubicBezTo>
                  <a:pt x="1747007" y="1527516"/>
                  <a:pt x="1756826" y="1527625"/>
                  <a:pt x="1764981" y="1524000"/>
                </a:cubicBezTo>
                <a:cubicBezTo>
                  <a:pt x="1782281" y="1516311"/>
                  <a:pt x="1799231" y="1507794"/>
                  <a:pt x="1815781" y="1498600"/>
                </a:cubicBezTo>
                <a:cubicBezTo>
                  <a:pt x="1824676" y="1493658"/>
                  <a:pt x="1831653" y="1485239"/>
                  <a:pt x="1841181" y="1481666"/>
                </a:cubicBezTo>
                <a:cubicBezTo>
                  <a:pt x="1854655" y="1476613"/>
                  <a:pt x="1869403" y="1476022"/>
                  <a:pt x="1883514" y="1473200"/>
                </a:cubicBezTo>
                <a:cubicBezTo>
                  <a:pt x="1910688" y="1455084"/>
                  <a:pt x="1948878" y="1434420"/>
                  <a:pt x="1968181" y="1405466"/>
                </a:cubicBezTo>
                <a:cubicBezTo>
                  <a:pt x="2008690" y="1344703"/>
                  <a:pt x="1987657" y="1369057"/>
                  <a:pt x="2027448" y="1329266"/>
                </a:cubicBezTo>
                <a:cubicBezTo>
                  <a:pt x="2051431" y="1257313"/>
                  <a:pt x="2017982" y="1345042"/>
                  <a:pt x="2052848" y="1286933"/>
                </a:cubicBezTo>
                <a:cubicBezTo>
                  <a:pt x="2057440" y="1279280"/>
                  <a:pt x="2056127" y="1268795"/>
                  <a:pt x="2061314" y="1261533"/>
                </a:cubicBezTo>
                <a:cubicBezTo>
                  <a:pt x="2079979" y="1235402"/>
                  <a:pt x="2096173" y="1227005"/>
                  <a:pt x="2120581" y="1210733"/>
                </a:cubicBezTo>
                <a:cubicBezTo>
                  <a:pt x="2181408" y="1109356"/>
                  <a:pt x="2112312" y="1231453"/>
                  <a:pt x="2162914" y="1117600"/>
                </a:cubicBezTo>
                <a:cubicBezTo>
                  <a:pt x="2167047" y="1108301"/>
                  <a:pt x="2175297" y="1101302"/>
                  <a:pt x="2179848" y="1092200"/>
                </a:cubicBezTo>
                <a:cubicBezTo>
                  <a:pt x="2199923" y="1052050"/>
                  <a:pt x="2191267" y="1051915"/>
                  <a:pt x="2213714" y="1016000"/>
                </a:cubicBezTo>
                <a:cubicBezTo>
                  <a:pt x="2221193" y="1004034"/>
                  <a:pt x="2230647" y="993422"/>
                  <a:pt x="2239114" y="982133"/>
                </a:cubicBezTo>
                <a:cubicBezTo>
                  <a:pt x="2241936" y="959555"/>
                  <a:pt x="2243511" y="936786"/>
                  <a:pt x="2247581" y="914400"/>
                </a:cubicBezTo>
                <a:cubicBezTo>
                  <a:pt x="2249178" y="905619"/>
                  <a:pt x="2256048" y="897925"/>
                  <a:pt x="2256048" y="889000"/>
                </a:cubicBezTo>
                <a:cubicBezTo>
                  <a:pt x="2256048" y="760951"/>
                  <a:pt x="2262067" y="700597"/>
                  <a:pt x="2239114" y="601133"/>
                </a:cubicBezTo>
                <a:cubicBezTo>
                  <a:pt x="2233881" y="578456"/>
                  <a:pt x="2229541" y="555478"/>
                  <a:pt x="2222181" y="533400"/>
                </a:cubicBezTo>
                <a:cubicBezTo>
                  <a:pt x="2202827" y="475339"/>
                  <a:pt x="2225681" y="547402"/>
                  <a:pt x="2205248" y="465666"/>
                </a:cubicBezTo>
                <a:cubicBezTo>
                  <a:pt x="2203084" y="457008"/>
                  <a:pt x="2201732" y="447692"/>
                  <a:pt x="2196781" y="440266"/>
                </a:cubicBezTo>
                <a:cubicBezTo>
                  <a:pt x="2181291" y="417032"/>
                  <a:pt x="2166807" y="413552"/>
                  <a:pt x="2145981" y="397933"/>
                </a:cubicBezTo>
                <a:cubicBezTo>
                  <a:pt x="2120238" y="378626"/>
                  <a:pt x="2092535" y="361420"/>
                  <a:pt x="2069781" y="338666"/>
                </a:cubicBezTo>
                <a:cubicBezTo>
                  <a:pt x="2061314" y="330199"/>
                  <a:pt x="2053472" y="321058"/>
                  <a:pt x="2044381" y="313266"/>
                </a:cubicBezTo>
                <a:cubicBezTo>
                  <a:pt x="2033667" y="304083"/>
                  <a:pt x="2021228" y="297049"/>
                  <a:pt x="2010514" y="287866"/>
                </a:cubicBezTo>
                <a:cubicBezTo>
                  <a:pt x="2001423" y="280074"/>
                  <a:pt x="1994312" y="270131"/>
                  <a:pt x="1985114" y="262466"/>
                </a:cubicBezTo>
                <a:cubicBezTo>
                  <a:pt x="1956265" y="238425"/>
                  <a:pt x="1956356" y="250641"/>
                  <a:pt x="1925848" y="220133"/>
                </a:cubicBezTo>
                <a:cubicBezTo>
                  <a:pt x="1918653" y="212938"/>
                  <a:pt x="1916731" y="201247"/>
                  <a:pt x="1908914" y="194733"/>
                </a:cubicBezTo>
                <a:cubicBezTo>
                  <a:pt x="1899218" y="186653"/>
                  <a:pt x="1885010" y="185549"/>
                  <a:pt x="1875048" y="177800"/>
                </a:cubicBezTo>
                <a:cubicBezTo>
                  <a:pt x="1859295" y="165548"/>
                  <a:pt x="1850564" y="144391"/>
                  <a:pt x="1832714" y="135466"/>
                </a:cubicBezTo>
                <a:cubicBezTo>
                  <a:pt x="1821425" y="129822"/>
                  <a:pt x="1809806" y="124795"/>
                  <a:pt x="1798848" y="118533"/>
                </a:cubicBezTo>
                <a:cubicBezTo>
                  <a:pt x="1790013" y="113485"/>
                  <a:pt x="1782801" y="105608"/>
                  <a:pt x="1773448" y="101600"/>
                </a:cubicBezTo>
                <a:cubicBezTo>
                  <a:pt x="1762752" y="97016"/>
                  <a:pt x="1750477" y="97219"/>
                  <a:pt x="1739581" y="93133"/>
                </a:cubicBezTo>
                <a:cubicBezTo>
                  <a:pt x="1727763" y="88701"/>
                  <a:pt x="1717532" y="80632"/>
                  <a:pt x="1705714" y="76200"/>
                </a:cubicBezTo>
                <a:cubicBezTo>
                  <a:pt x="1694819" y="72114"/>
                  <a:pt x="1682743" y="71819"/>
                  <a:pt x="1671848" y="67733"/>
                </a:cubicBezTo>
                <a:cubicBezTo>
                  <a:pt x="1660030" y="63301"/>
                  <a:pt x="1649955" y="54791"/>
                  <a:pt x="1637981" y="50800"/>
                </a:cubicBezTo>
                <a:cubicBezTo>
                  <a:pt x="1624329" y="46249"/>
                  <a:pt x="1609696" y="45455"/>
                  <a:pt x="1595648" y="42333"/>
                </a:cubicBezTo>
                <a:cubicBezTo>
                  <a:pt x="1584289" y="39809"/>
                  <a:pt x="1572970" y="37063"/>
                  <a:pt x="1561781" y="33866"/>
                </a:cubicBezTo>
                <a:cubicBezTo>
                  <a:pt x="1553200" y="31414"/>
                  <a:pt x="1545093" y="27336"/>
                  <a:pt x="1536381" y="25400"/>
                </a:cubicBezTo>
                <a:cubicBezTo>
                  <a:pt x="1519623" y="21676"/>
                  <a:pt x="1502415" y="20300"/>
                  <a:pt x="1485581" y="16933"/>
                </a:cubicBezTo>
                <a:cubicBezTo>
                  <a:pt x="1474171" y="14651"/>
                  <a:pt x="1463073" y="10990"/>
                  <a:pt x="1451714" y="8466"/>
                </a:cubicBezTo>
                <a:cubicBezTo>
                  <a:pt x="1437666" y="5344"/>
                  <a:pt x="1423492" y="2822"/>
                  <a:pt x="1409381" y="0"/>
                </a:cubicBezTo>
                <a:lnTo>
                  <a:pt x="1053781" y="8466"/>
                </a:lnTo>
                <a:cubicBezTo>
                  <a:pt x="1025797" y="9608"/>
                  <a:pt x="988917" y="17323"/>
                  <a:pt x="960648" y="25400"/>
                </a:cubicBezTo>
                <a:cubicBezTo>
                  <a:pt x="952067" y="27852"/>
                  <a:pt x="943960" y="31930"/>
                  <a:pt x="935248" y="33866"/>
                </a:cubicBezTo>
                <a:cubicBezTo>
                  <a:pt x="918490" y="37590"/>
                  <a:pt x="901381" y="39511"/>
                  <a:pt x="884448" y="42333"/>
                </a:cubicBezTo>
                <a:cubicBezTo>
                  <a:pt x="873159" y="47977"/>
                  <a:pt x="862670" y="55639"/>
                  <a:pt x="850581" y="59266"/>
                </a:cubicBezTo>
                <a:cubicBezTo>
                  <a:pt x="834138" y="64199"/>
                  <a:pt x="816615" y="64366"/>
                  <a:pt x="799781" y="67733"/>
                </a:cubicBezTo>
                <a:cubicBezTo>
                  <a:pt x="788371" y="70015"/>
                  <a:pt x="777203" y="73378"/>
                  <a:pt x="765914" y="76200"/>
                </a:cubicBezTo>
                <a:cubicBezTo>
                  <a:pt x="721712" y="105667"/>
                  <a:pt x="760149" y="84700"/>
                  <a:pt x="698181" y="101600"/>
                </a:cubicBezTo>
                <a:cubicBezTo>
                  <a:pt x="680961" y="106296"/>
                  <a:pt x="664697" y="114204"/>
                  <a:pt x="647381" y="118533"/>
                </a:cubicBezTo>
                <a:lnTo>
                  <a:pt x="613514" y="127000"/>
                </a:lnTo>
                <a:cubicBezTo>
                  <a:pt x="596581" y="138289"/>
                  <a:pt x="574003" y="143933"/>
                  <a:pt x="562714" y="160866"/>
                </a:cubicBezTo>
                <a:cubicBezTo>
                  <a:pt x="557070" y="169333"/>
                  <a:pt x="552138" y="178320"/>
                  <a:pt x="545781" y="186266"/>
                </a:cubicBezTo>
                <a:cubicBezTo>
                  <a:pt x="497516" y="246599"/>
                  <a:pt x="564044" y="150407"/>
                  <a:pt x="511914" y="228600"/>
                </a:cubicBezTo>
                <a:cubicBezTo>
                  <a:pt x="506270" y="265289"/>
                  <a:pt x="501822" y="302181"/>
                  <a:pt x="494981" y="338666"/>
                </a:cubicBezTo>
                <a:cubicBezTo>
                  <a:pt x="493336" y="347438"/>
                  <a:pt x="487128" y="355162"/>
                  <a:pt x="486514" y="364066"/>
                </a:cubicBezTo>
                <a:cubicBezTo>
                  <a:pt x="467838" y="634877"/>
                  <a:pt x="497406" y="506773"/>
                  <a:pt x="469581" y="618066"/>
                </a:cubicBezTo>
                <a:cubicBezTo>
                  <a:pt x="466759" y="649111"/>
                  <a:pt x="464980" y="680268"/>
                  <a:pt x="461114" y="711200"/>
                </a:cubicBezTo>
                <a:cubicBezTo>
                  <a:pt x="459329" y="725479"/>
                  <a:pt x="452648" y="739143"/>
                  <a:pt x="452648" y="753533"/>
                </a:cubicBezTo>
                <a:cubicBezTo>
                  <a:pt x="452648" y="917246"/>
                  <a:pt x="458292" y="1080911"/>
                  <a:pt x="461114" y="1244600"/>
                </a:cubicBezTo>
                <a:cubicBezTo>
                  <a:pt x="458292" y="1360311"/>
                  <a:pt x="457274" y="1476080"/>
                  <a:pt x="452648" y="1591733"/>
                </a:cubicBezTo>
                <a:cubicBezTo>
                  <a:pt x="451627" y="1617269"/>
                  <a:pt x="447559" y="1642601"/>
                  <a:pt x="444181" y="1667933"/>
                </a:cubicBezTo>
                <a:cubicBezTo>
                  <a:pt x="440581" y="1694933"/>
                  <a:pt x="437849" y="1719396"/>
                  <a:pt x="427248" y="1744133"/>
                </a:cubicBezTo>
                <a:cubicBezTo>
                  <a:pt x="422276" y="1755734"/>
                  <a:pt x="415959" y="1766711"/>
                  <a:pt x="410314" y="1778000"/>
                </a:cubicBezTo>
                <a:cubicBezTo>
                  <a:pt x="386008" y="1875229"/>
                  <a:pt x="419996" y="1755406"/>
                  <a:pt x="384914" y="1837266"/>
                </a:cubicBezTo>
                <a:cubicBezTo>
                  <a:pt x="380330" y="1847962"/>
                  <a:pt x="379645" y="1859944"/>
                  <a:pt x="376448" y="1871133"/>
                </a:cubicBezTo>
                <a:cubicBezTo>
                  <a:pt x="373996" y="1879714"/>
                  <a:pt x="370146" y="1887875"/>
                  <a:pt x="367981" y="1896533"/>
                </a:cubicBezTo>
                <a:cubicBezTo>
                  <a:pt x="365381" y="1906933"/>
                  <a:pt x="359340" y="1950445"/>
                  <a:pt x="351048" y="1964266"/>
                </a:cubicBezTo>
                <a:cubicBezTo>
                  <a:pt x="346941" y="1971111"/>
                  <a:pt x="339759" y="1975555"/>
                  <a:pt x="334114" y="1981200"/>
                </a:cubicBezTo>
                <a:cubicBezTo>
                  <a:pt x="312835" y="2045043"/>
                  <a:pt x="341540" y="1966349"/>
                  <a:pt x="308714" y="2032000"/>
                </a:cubicBezTo>
                <a:cubicBezTo>
                  <a:pt x="273660" y="2102107"/>
                  <a:pt x="331845" y="2010006"/>
                  <a:pt x="283314" y="2082800"/>
                </a:cubicBezTo>
                <a:cubicBezTo>
                  <a:pt x="277670" y="2099733"/>
                  <a:pt x="270710" y="2116284"/>
                  <a:pt x="266381" y="2133600"/>
                </a:cubicBezTo>
                <a:cubicBezTo>
                  <a:pt x="263559" y="2144889"/>
                  <a:pt x="262131" y="2156621"/>
                  <a:pt x="257914" y="2167466"/>
                </a:cubicBezTo>
                <a:cubicBezTo>
                  <a:pt x="222583" y="2258317"/>
                  <a:pt x="187438" y="2349322"/>
                  <a:pt x="147848" y="2438400"/>
                </a:cubicBezTo>
                <a:cubicBezTo>
                  <a:pt x="142117" y="2451295"/>
                  <a:pt x="129927" y="2460300"/>
                  <a:pt x="122448" y="2472266"/>
                </a:cubicBezTo>
                <a:cubicBezTo>
                  <a:pt x="37662" y="2607920"/>
                  <a:pt x="154660" y="2427831"/>
                  <a:pt x="97048" y="2531533"/>
                </a:cubicBezTo>
                <a:cubicBezTo>
                  <a:pt x="87165" y="2549323"/>
                  <a:pt x="69617" y="2563026"/>
                  <a:pt x="63181" y="2582333"/>
                </a:cubicBezTo>
                <a:lnTo>
                  <a:pt x="37781" y="2658533"/>
                </a:lnTo>
                <a:cubicBezTo>
                  <a:pt x="34959" y="2667000"/>
                  <a:pt x="34264" y="2676507"/>
                  <a:pt x="29314" y="2683933"/>
                </a:cubicBezTo>
                <a:lnTo>
                  <a:pt x="12381" y="2709333"/>
                </a:lnTo>
                <a:cubicBezTo>
                  <a:pt x="-3042" y="2786447"/>
                  <a:pt x="-5179" y="2778536"/>
                  <a:pt x="12381" y="2895600"/>
                </a:cubicBezTo>
                <a:cubicBezTo>
                  <a:pt x="13890" y="2905663"/>
                  <a:pt x="22119" y="2913805"/>
                  <a:pt x="29314" y="2921000"/>
                </a:cubicBezTo>
                <a:cubicBezTo>
                  <a:pt x="45726" y="2937412"/>
                  <a:pt x="59457" y="2939514"/>
                  <a:pt x="80114" y="2946400"/>
                </a:cubicBezTo>
                <a:cubicBezTo>
                  <a:pt x="114197" y="2980481"/>
                  <a:pt x="76300" y="2948394"/>
                  <a:pt x="130914" y="2971800"/>
                </a:cubicBezTo>
                <a:cubicBezTo>
                  <a:pt x="140267" y="2975808"/>
                  <a:pt x="147213" y="2984182"/>
                  <a:pt x="156314" y="2988733"/>
                </a:cubicBezTo>
                <a:cubicBezTo>
                  <a:pt x="164296" y="2992724"/>
                  <a:pt x="173732" y="2993209"/>
                  <a:pt x="181714" y="2997200"/>
                </a:cubicBezTo>
                <a:cubicBezTo>
                  <a:pt x="240183" y="3026435"/>
                  <a:pt x="170498" y="3004979"/>
                  <a:pt x="240981" y="3022600"/>
                </a:cubicBezTo>
                <a:cubicBezTo>
                  <a:pt x="260737" y="3019778"/>
                  <a:pt x="280803" y="3018620"/>
                  <a:pt x="300248" y="3014133"/>
                </a:cubicBezTo>
                <a:cubicBezTo>
                  <a:pt x="317640" y="3010119"/>
                  <a:pt x="333545" y="3000701"/>
                  <a:pt x="351048" y="2997200"/>
                </a:cubicBezTo>
                <a:lnTo>
                  <a:pt x="393381" y="2988733"/>
                </a:lnTo>
                <a:lnTo>
                  <a:pt x="401848" y="2963333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76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Kenneth Bair</dc:creator>
  <cp:lastModifiedBy>Kenneth Bair</cp:lastModifiedBy>
  <cp:revision>39</cp:revision>
  <cp:lastPrinted>2016-04-29T00:52:41Z</cp:lastPrinted>
  <dcterms:created xsi:type="dcterms:W3CDTF">2016-04-17T14:16:24Z</dcterms:created>
  <dcterms:modified xsi:type="dcterms:W3CDTF">2016-05-13T13:12:41Z</dcterms:modified>
</cp:coreProperties>
</file>