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94" d="100"/>
          <a:sy n="194" d="100"/>
        </p:scale>
        <p:origin x="-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35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1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6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4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52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9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9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8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6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0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9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5342-F0B1-7244-9902-03432BE17265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331F7-3AB5-9F40-A983-D2BE2779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02" y="809298"/>
            <a:ext cx="3289300" cy="2463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4" y="2333351"/>
            <a:ext cx="4047411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Century Gothic"/>
                <a:cs typeface="Century Gothic"/>
              </a:rPr>
              <a:t>Callisto Advisors</a:t>
            </a:r>
            <a:endParaRPr lang="en-US" sz="32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13398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6495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Callisto Advisors</vt:lpstr>
    </vt:vector>
  </TitlesOfParts>
  <Company>SunBridge Partners,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Callisto Advisors</dc:title>
  <dc:creator>  グリム ポール</dc:creator>
  <cp:lastModifiedBy>  グリム ポール</cp:lastModifiedBy>
  <cp:revision>5</cp:revision>
  <dcterms:created xsi:type="dcterms:W3CDTF">2016-04-20T21:04:35Z</dcterms:created>
  <dcterms:modified xsi:type="dcterms:W3CDTF">2016-04-25T13:05:36Z</dcterms:modified>
</cp:coreProperties>
</file>