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FD0E-801C-4344-AA05-547A797C64D5}" type="datetimeFigureOut">
              <a:rPr lang="en-CA" smtClean="0"/>
              <a:t>05/05/2016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8D34-60B4-4795-85D5-3CBF329108B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379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FD0E-801C-4344-AA05-547A797C64D5}" type="datetimeFigureOut">
              <a:rPr lang="en-CA" smtClean="0"/>
              <a:t>05/05/2016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8D34-60B4-4795-85D5-3CBF329108B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6820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FD0E-801C-4344-AA05-547A797C64D5}" type="datetimeFigureOut">
              <a:rPr lang="en-CA" smtClean="0"/>
              <a:t>05/05/2016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8D34-60B4-4795-85D5-3CBF329108B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9154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FD0E-801C-4344-AA05-547A797C64D5}" type="datetimeFigureOut">
              <a:rPr lang="en-CA" smtClean="0"/>
              <a:t>05/05/2016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8D34-60B4-4795-85D5-3CBF329108B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9341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FD0E-801C-4344-AA05-547A797C64D5}" type="datetimeFigureOut">
              <a:rPr lang="en-CA" smtClean="0"/>
              <a:t>05/05/2016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8D34-60B4-4795-85D5-3CBF329108B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762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FD0E-801C-4344-AA05-547A797C64D5}" type="datetimeFigureOut">
              <a:rPr lang="en-CA" smtClean="0"/>
              <a:t>05/05/2016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8D34-60B4-4795-85D5-3CBF329108B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0635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FD0E-801C-4344-AA05-547A797C64D5}" type="datetimeFigureOut">
              <a:rPr lang="en-CA" smtClean="0"/>
              <a:t>05/05/2016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8D34-60B4-4795-85D5-3CBF329108B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7986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FD0E-801C-4344-AA05-547A797C64D5}" type="datetimeFigureOut">
              <a:rPr lang="en-CA" smtClean="0"/>
              <a:t>05/05/2016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8D34-60B4-4795-85D5-3CBF329108B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2597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FD0E-801C-4344-AA05-547A797C64D5}" type="datetimeFigureOut">
              <a:rPr lang="en-CA" smtClean="0"/>
              <a:t>05/05/2016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8D34-60B4-4795-85D5-3CBF329108B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2655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FD0E-801C-4344-AA05-547A797C64D5}" type="datetimeFigureOut">
              <a:rPr lang="en-CA" smtClean="0"/>
              <a:t>05/05/2016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8D34-60B4-4795-85D5-3CBF329108B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6746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FD0E-801C-4344-AA05-547A797C64D5}" type="datetimeFigureOut">
              <a:rPr lang="en-CA" smtClean="0"/>
              <a:t>05/05/2016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8D34-60B4-4795-85D5-3CBF329108B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3580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AFD0E-801C-4344-AA05-547A797C64D5}" type="datetimeFigureOut">
              <a:rPr lang="en-CA" smtClean="0"/>
              <a:t>05/05/2016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F8D34-60B4-4795-85D5-3CBF329108B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3919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1405" y="2279522"/>
            <a:ext cx="1657350" cy="2286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90128">
            <a:off x="10027606" y="1684847"/>
            <a:ext cx="889793" cy="126452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CA" dirty="0" smtClean="0"/>
              <a:t>UNITY</a:t>
            </a:r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7990" y="166407"/>
            <a:ext cx="1320415" cy="111477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9951034">
            <a:off x="1978164" y="2554603"/>
            <a:ext cx="960026" cy="76802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6"/>
          <a:srcRect l="2162" t="15789" r="2219" b="20396"/>
          <a:stretch/>
        </p:blipFill>
        <p:spPr>
          <a:xfrm rot="675144">
            <a:off x="1852197" y="3248271"/>
            <a:ext cx="1118654" cy="97894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1615154" y="1796511"/>
            <a:ext cx="1131362" cy="56568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8"/>
          <a:srcRect t="14574" b="31964"/>
          <a:stretch/>
        </p:blipFill>
        <p:spPr>
          <a:xfrm>
            <a:off x="9505950" y="461002"/>
            <a:ext cx="2324100" cy="1054100"/>
          </a:xfrm>
          <a:prstGeom prst="rect">
            <a:avLst/>
          </a:prstGeom>
        </p:spPr>
      </p:pic>
      <p:sp>
        <p:nvSpPr>
          <p:cNvPr id="2" name="AutoShape 2" descr="Image result for silhouette of co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42960" y="456728"/>
            <a:ext cx="1372230" cy="10559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605327">
            <a:off x="3399815" y="2239421"/>
            <a:ext cx="2390775" cy="1914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24297" y="1823274"/>
            <a:ext cx="927386" cy="9567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9383583">
            <a:off x="3401771" y="1269474"/>
            <a:ext cx="967343" cy="548594"/>
          </a:xfrm>
          <a:prstGeom prst="round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18277748">
            <a:off x="6877682" y="1759601"/>
            <a:ext cx="1828800" cy="10763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446525" y="3182502"/>
            <a:ext cx="1418458" cy="117152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26705" y="1823274"/>
            <a:ext cx="1425740" cy="1304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 rot="20206904">
            <a:off x="7632528" y="1096210"/>
            <a:ext cx="960414" cy="71661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 rot="20826687">
            <a:off x="5402965" y="599811"/>
            <a:ext cx="882956" cy="1147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636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RVT</dc:title>
  <dc:creator>Ashley</dc:creator>
  <cp:lastModifiedBy>Ashley</cp:lastModifiedBy>
  <cp:revision>4</cp:revision>
  <dcterms:created xsi:type="dcterms:W3CDTF">2016-04-28T19:21:33Z</dcterms:created>
  <dcterms:modified xsi:type="dcterms:W3CDTF">2016-05-05T16:50:53Z</dcterms:modified>
</cp:coreProperties>
</file>