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40" r:id="rId2"/>
  </p:sldMasterIdLst>
  <p:notesMasterIdLst>
    <p:notesMasterId r:id="rId26"/>
  </p:notesMasterIdLst>
  <p:handoutMasterIdLst>
    <p:handoutMasterId r:id="rId27"/>
  </p:handoutMasterIdLst>
  <p:sldIdLst>
    <p:sldId id="257" r:id="rId3"/>
    <p:sldId id="279" r:id="rId4"/>
    <p:sldId id="278" r:id="rId5"/>
    <p:sldId id="291" r:id="rId6"/>
    <p:sldId id="294" r:id="rId7"/>
    <p:sldId id="276" r:id="rId8"/>
    <p:sldId id="285" r:id="rId9"/>
    <p:sldId id="277" r:id="rId10"/>
    <p:sldId id="287" r:id="rId11"/>
    <p:sldId id="263" r:id="rId12"/>
    <p:sldId id="286" r:id="rId13"/>
    <p:sldId id="281" r:id="rId14"/>
    <p:sldId id="260" r:id="rId15"/>
    <p:sldId id="295" r:id="rId16"/>
    <p:sldId id="296" r:id="rId17"/>
    <p:sldId id="282" r:id="rId18"/>
    <p:sldId id="297" r:id="rId19"/>
    <p:sldId id="264" r:id="rId20"/>
    <p:sldId id="288" r:id="rId21"/>
    <p:sldId id="289" r:id="rId22"/>
    <p:sldId id="298" r:id="rId23"/>
    <p:sldId id="290" r:id="rId24"/>
    <p:sldId id="271" r:id="rId25"/>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66CCFF"/>
    <a:srgbClr val="FFFF99"/>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82424" autoAdjust="0"/>
  </p:normalViewPr>
  <p:slideViewPr>
    <p:cSldViewPr snapToGrid="0">
      <p:cViewPr varScale="1">
        <p:scale>
          <a:sx n="72" d="100"/>
          <a:sy n="72" d="100"/>
        </p:scale>
        <p:origin x="660" y="72"/>
      </p:cViewPr>
      <p:guideLst/>
    </p:cSldViewPr>
  </p:slideViewPr>
  <p:notesTextViewPr>
    <p:cViewPr>
      <p:scale>
        <a:sx n="1" d="1"/>
        <a:sy n="1" d="1"/>
      </p:scale>
      <p:origin x="0" y="0"/>
    </p:cViewPr>
  </p:notesTextViewPr>
  <p:sorterViewPr>
    <p:cViewPr>
      <p:scale>
        <a:sx n="100" d="100"/>
        <a:sy n="100" d="100"/>
      </p:scale>
      <p:origin x="0" y="-15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Income</c:v>
                </c:pt>
              </c:strCache>
            </c:strRef>
          </c:tx>
          <c:spPr>
            <a:ln w="28575" cap="rnd">
              <a:solidFill>
                <a:schemeClr val="accent1"/>
              </a:solidFill>
              <a:round/>
            </a:ln>
            <a:effectLst/>
          </c:spPr>
          <c:marker>
            <c:symbol val="none"/>
          </c:marker>
          <c:cat>
            <c:strRef>
              <c:f>Sheet1!$A$2:$A$13</c:f>
              <c:strCache>
                <c:ptCount val="12"/>
                <c:pt idx="0">
                  <c:v>Apr</c:v>
                </c:pt>
                <c:pt idx="1">
                  <c:v>May</c:v>
                </c:pt>
                <c:pt idx="2">
                  <c:v>Jun</c:v>
                </c:pt>
                <c:pt idx="3">
                  <c:v>Jul</c:v>
                </c:pt>
                <c:pt idx="4">
                  <c:v>Aug</c:v>
                </c:pt>
                <c:pt idx="5">
                  <c:v>Sept</c:v>
                </c:pt>
                <c:pt idx="6">
                  <c:v>Oct</c:v>
                </c:pt>
                <c:pt idx="7">
                  <c:v>Nov</c:v>
                </c:pt>
                <c:pt idx="8">
                  <c:v>Dec</c:v>
                </c:pt>
                <c:pt idx="9">
                  <c:v>Jan</c:v>
                </c:pt>
                <c:pt idx="10">
                  <c:v>Feb</c:v>
                </c:pt>
                <c:pt idx="11">
                  <c:v>Mar</c:v>
                </c:pt>
              </c:strCache>
            </c:strRef>
          </c:cat>
          <c:val>
            <c:numRef>
              <c:f>Sheet1!$B$2:$B$13</c:f>
              <c:numCache>
                <c:formatCode>General</c:formatCode>
                <c:ptCount val="12"/>
                <c:pt idx="0">
                  <c:v>0</c:v>
                </c:pt>
                <c:pt idx="1">
                  <c:v>3500</c:v>
                </c:pt>
                <c:pt idx="2">
                  <c:v>5000</c:v>
                </c:pt>
                <c:pt idx="3">
                  <c:v>3000</c:v>
                </c:pt>
                <c:pt idx="4">
                  <c:v>0</c:v>
                </c:pt>
                <c:pt idx="5">
                  <c:v>8000</c:v>
                </c:pt>
                <c:pt idx="6">
                  <c:v>8000</c:v>
                </c:pt>
                <c:pt idx="7">
                  <c:v>8000</c:v>
                </c:pt>
                <c:pt idx="8">
                  <c:v>3000</c:v>
                </c:pt>
                <c:pt idx="9">
                  <c:v>8000</c:v>
                </c:pt>
                <c:pt idx="10">
                  <c:v>8000</c:v>
                </c:pt>
                <c:pt idx="11">
                  <c:v>8000</c:v>
                </c:pt>
              </c:numCache>
            </c:numRef>
          </c:val>
          <c:smooth val="0"/>
          <c:extLst>
            <c:ext xmlns:c16="http://schemas.microsoft.com/office/drawing/2014/chart" uri="{C3380CC4-5D6E-409C-BE32-E72D297353CC}">
              <c16:uniqueId val="{00000000-CACA-4400-B13D-6E974A8DF1AC}"/>
            </c:ext>
          </c:extLst>
        </c:ser>
        <c:dLbls>
          <c:showLegendKey val="0"/>
          <c:showVal val="0"/>
          <c:showCatName val="0"/>
          <c:showSerName val="0"/>
          <c:showPercent val="0"/>
          <c:showBubbleSize val="0"/>
        </c:dLbls>
        <c:smooth val="0"/>
        <c:axId val="322041672"/>
        <c:axId val="322041344"/>
      </c:lineChart>
      <c:catAx>
        <c:axId val="322041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2041344"/>
        <c:crosses val="autoZero"/>
        <c:auto val="1"/>
        <c:lblAlgn val="ctr"/>
        <c:lblOffset val="100"/>
        <c:noMultiLvlLbl val="0"/>
      </c:catAx>
      <c:valAx>
        <c:axId val="3220413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2041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477404728911637E-2"/>
          <c:y val="0.14910431368588489"/>
          <c:w val="0.89622619560574346"/>
          <c:h val="0.68515603885880405"/>
        </c:manualLayout>
      </c:layout>
      <c:lineChart>
        <c:grouping val="standard"/>
        <c:varyColors val="0"/>
        <c:ser>
          <c:idx val="0"/>
          <c:order val="0"/>
          <c:tx>
            <c:strRef>
              <c:f>Sheet1!$B$1</c:f>
              <c:strCache>
                <c:ptCount val="1"/>
                <c:pt idx="0">
                  <c:v>Income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Sheet1!$A$2:$A$6</c:f>
              <c:strCache>
                <c:ptCount val="5"/>
                <c:pt idx="0">
                  <c:v>Year 1</c:v>
                </c:pt>
                <c:pt idx="1">
                  <c:v>Year 2</c:v>
                </c:pt>
                <c:pt idx="2">
                  <c:v>Year 3</c:v>
                </c:pt>
                <c:pt idx="3">
                  <c:v>Year 4</c:v>
                </c:pt>
                <c:pt idx="4">
                  <c:v>Year 5</c:v>
                </c:pt>
              </c:strCache>
            </c:strRef>
          </c:cat>
          <c:val>
            <c:numRef>
              <c:f>Sheet1!$B$2:$B$6</c:f>
              <c:numCache>
                <c:formatCode>#,##0</c:formatCode>
                <c:ptCount val="5"/>
                <c:pt idx="0">
                  <c:v>80000</c:v>
                </c:pt>
                <c:pt idx="1">
                  <c:v>120000</c:v>
                </c:pt>
                <c:pt idx="2">
                  <c:v>200000</c:v>
                </c:pt>
                <c:pt idx="3">
                  <c:v>250000</c:v>
                </c:pt>
                <c:pt idx="4">
                  <c:v>250000</c:v>
                </c:pt>
              </c:numCache>
            </c:numRef>
          </c:val>
          <c:smooth val="0"/>
          <c:extLst>
            <c:ext xmlns:c16="http://schemas.microsoft.com/office/drawing/2014/chart" uri="{C3380CC4-5D6E-409C-BE32-E72D297353CC}">
              <c16:uniqueId val="{00000000-F7AB-4D75-B723-C210F75A4638}"/>
            </c:ext>
          </c:extLst>
        </c:ser>
        <c:ser>
          <c:idx val="1"/>
          <c:order val="1"/>
          <c:tx>
            <c:strRef>
              <c:f>Sheet1!$C$1</c:f>
              <c:strCache>
                <c:ptCount val="1"/>
                <c:pt idx="0">
                  <c:v>Year 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Sheet1!$A$2:$A$6</c:f>
              <c:strCache>
                <c:ptCount val="5"/>
                <c:pt idx="0">
                  <c:v>Year 1</c:v>
                </c:pt>
                <c:pt idx="1">
                  <c:v>Year 2</c:v>
                </c:pt>
                <c:pt idx="2">
                  <c:v>Year 3</c:v>
                </c:pt>
                <c:pt idx="3">
                  <c:v>Year 4</c:v>
                </c:pt>
                <c:pt idx="4">
                  <c:v>Year 5</c:v>
                </c:pt>
              </c:strCache>
            </c:strRef>
          </c:cat>
          <c:val>
            <c:numRef>
              <c:f>Sheet1!$C$2:$C$6</c:f>
              <c:numCache>
                <c:formatCode>General</c:formatCode>
                <c:ptCount val="5"/>
              </c:numCache>
            </c:numRef>
          </c:val>
          <c:smooth val="0"/>
          <c:extLst>
            <c:ext xmlns:c16="http://schemas.microsoft.com/office/drawing/2014/chart" uri="{C3380CC4-5D6E-409C-BE32-E72D297353CC}">
              <c16:uniqueId val="{00000001-F7AB-4D75-B723-C210F75A4638}"/>
            </c:ext>
          </c:extLst>
        </c:ser>
        <c:ser>
          <c:idx val="2"/>
          <c:order val="2"/>
          <c:tx>
            <c:strRef>
              <c:f>Sheet1!$D$1</c:f>
              <c:strCache>
                <c:ptCount val="1"/>
                <c:pt idx="0">
                  <c:v>Year 3</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Sheet1!$A$2:$A$6</c:f>
              <c:strCache>
                <c:ptCount val="5"/>
                <c:pt idx="0">
                  <c:v>Year 1</c:v>
                </c:pt>
                <c:pt idx="1">
                  <c:v>Year 2</c:v>
                </c:pt>
                <c:pt idx="2">
                  <c:v>Year 3</c:v>
                </c:pt>
                <c:pt idx="3">
                  <c:v>Year 4</c:v>
                </c:pt>
                <c:pt idx="4">
                  <c:v>Year 5</c:v>
                </c:pt>
              </c:strCache>
            </c:strRef>
          </c:cat>
          <c:val>
            <c:numRef>
              <c:f>Sheet1!$D$2:$D$6</c:f>
              <c:numCache>
                <c:formatCode>General</c:formatCode>
                <c:ptCount val="5"/>
              </c:numCache>
            </c:numRef>
          </c:val>
          <c:smooth val="0"/>
          <c:extLst>
            <c:ext xmlns:c16="http://schemas.microsoft.com/office/drawing/2014/chart" uri="{C3380CC4-5D6E-409C-BE32-E72D297353CC}">
              <c16:uniqueId val="{00000002-F7AB-4D75-B723-C210F75A4638}"/>
            </c:ext>
          </c:extLst>
        </c:ser>
        <c:ser>
          <c:idx val="3"/>
          <c:order val="3"/>
          <c:tx>
            <c:strRef>
              <c:f>Sheet1!$E$1</c:f>
              <c:strCache>
                <c:ptCount val="1"/>
                <c:pt idx="0">
                  <c:v>Year 4</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strRef>
              <c:f>Sheet1!$A$2:$A$6</c:f>
              <c:strCache>
                <c:ptCount val="5"/>
                <c:pt idx="0">
                  <c:v>Year 1</c:v>
                </c:pt>
                <c:pt idx="1">
                  <c:v>Year 2</c:v>
                </c:pt>
                <c:pt idx="2">
                  <c:v>Year 3</c:v>
                </c:pt>
                <c:pt idx="3">
                  <c:v>Year 4</c:v>
                </c:pt>
                <c:pt idx="4">
                  <c:v>Year 5</c:v>
                </c:pt>
              </c:strCache>
            </c:strRef>
          </c:cat>
          <c:val>
            <c:numRef>
              <c:f>Sheet1!$E$2:$E$6</c:f>
              <c:numCache>
                <c:formatCode>General</c:formatCode>
                <c:ptCount val="5"/>
              </c:numCache>
            </c:numRef>
          </c:val>
          <c:smooth val="0"/>
          <c:extLst>
            <c:ext xmlns:c16="http://schemas.microsoft.com/office/drawing/2014/chart" uri="{C3380CC4-5D6E-409C-BE32-E72D297353CC}">
              <c16:uniqueId val="{00000003-F7AB-4D75-B723-C210F75A4638}"/>
            </c:ext>
          </c:extLst>
        </c:ser>
        <c:ser>
          <c:idx val="4"/>
          <c:order val="4"/>
          <c:tx>
            <c:strRef>
              <c:f>Sheet1!$F$1</c:f>
              <c:strCache>
                <c:ptCount val="1"/>
                <c:pt idx="0">
                  <c:v>Year 5</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Sheet1!$A$2:$A$6</c:f>
              <c:strCache>
                <c:ptCount val="5"/>
                <c:pt idx="0">
                  <c:v>Year 1</c:v>
                </c:pt>
                <c:pt idx="1">
                  <c:v>Year 2</c:v>
                </c:pt>
                <c:pt idx="2">
                  <c:v>Year 3</c:v>
                </c:pt>
                <c:pt idx="3">
                  <c:v>Year 4</c:v>
                </c:pt>
                <c:pt idx="4">
                  <c:v>Year 5</c:v>
                </c:pt>
              </c:strCache>
            </c:strRef>
          </c:cat>
          <c:val>
            <c:numRef>
              <c:f>Sheet1!$F$2:$F$6</c:f>
              <c:numCache>
                <c:formatCode>General</c:formatCode>
                <c:ptCount val="5"/>
              </c:numCache>
            </c:numRef>
          </c:val>
          <c:smooth val="0"/>
          <c:extLst>
            <c:ext xmlns:c16="http://schemas.microsoft.com/office/drawing/2014/chart" uri="{C3380CC4-5D6E-409C-BE32-E72D297353CC}">
              <c16:uniqueId val="{00000004-F7AB-4D75-B723-C210F75A4638}"/>
            </c:ext>
          </c:extLst>
        </c:ser>
        <c:dLbls>
          <c:showLegendKey val="0"/>
          <c:showVal val="0"/>
          <c:showCatName val="0"/>
          <c:showSerName val="0"/>
          <c:showPercent val="0"/>
          <c:showBubbleSize val="0"/>
        </c:dLbls>
        <c:marker val="1"/>
        <c:smooth val="0"/>
        <c:axId val="397919944"/>
        <c:axId val="397920272"/>
      </c:lineChart>
      <c:catAx>
        <c:axId val="397919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97920272"/>
        <c:crosses val="autoZero"/>
        <c:auto val="1"/>
        <c:lblAlgn val="ctr"/>
        <c:lblOffset val="100"/>
        <c:noMultiLvlLbl val="0"/>
      </c:catAx>
      <c:valAx>
        <c:axId val="3979202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979199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0E73A2-6CA3-9945-81AF-BE39F4B14800}" type="doc">
      <dgm:prSet loTypeId="urn:microsoft.com/office/officeart/2005/8/layout/venn1" loCatId="relationship" qsTypeId="urn:microsoft.com/office/officeart/2005/8/quickstyle/3D3" qsCatId="3D" csTypeId="urn:microsoft.com/office/officeart/2005/8/colors/accent1_2" csCatId="accent1" phldr="1"/>
      <dgm:spPr/>
      <dgm:t>
        <a:bodyPr/>
        <a:lstStyle/>
        <a:p>
          <a:endParaRPr lang="en-US"/>
        </a:p>
      </dgm:t>
    </dgm:pt>
    <dgm:pt modelId="{B2483EAE-6ADA-6A49-A198-8F429875435F}">
      <dgm:prSet phldrT="[Text]"/>
      <dgm:spPr/>
      <dgm:t>
        <a:bodyPr/>
        <a:lstStyle/>
        <a:p>
          <a:r>
            <a:rPr lang="en-US" dirty="0"/>
            <a:t>Enhanced Health</a:t>
          </a:r>
          <a:r>
            <a:rPr lang="en-US" baseline="0" dirty="0"/>
            <a:t> </a:t>
          </a:r>
          <a:r>
            <a:rPr lang="en-US" dirty="0"/>
            <a:t>Outcomes</a:t>
          </a:r>
        </a:p>
      </dgm:t>
    </dgm:pt>
    <dgm:pt modelId="{2F1FC560-AA92-674C-966A-A53BEE326BD7}" type="parTrans" cxnId="{35C8CBA8-0FA9-5045-A337-7FC39628830D}">
      <dgm:prSet/>
      <dgm:spPr/>
      <dgm:t>
        <a:bodyPr/>
        <a:lstStyle/>
        <a:p>
          <a:endParaRPr lang="en-US"/>
        </a:p>
      </dgm:t>
    </dgm:pt>
    <dgm:pt modelId="{9AB6437D-3809-0B41-9CC9-CC8032E36511}" type="sibTrans" cxnId="{35C8CBA8-0FA9-5045-A337-7FC39628830D}">
      <dgm:prSet/>
      <dgm:spPr/>
      <dgm:t>
        <a:bodyPr/>
        <a:lstStyle/>
        <a:p>
          <a:endParaRPr lang="en-US"/>
        </a:p>
      </dgm:t>
    </dgm:pt>
    <dgm:pt modelId="{75A91A33-8BCF-9E44-A98C-D71E1217FA4C}">
      <dgm:prSet phldrT="[Text]" custT="1"/>
      <dgm:spPr/>
      <dgm:t>
        <a:bodyPr/>
        <a:lstStyle/>
        <a:p>
          <a:pPr algn="r"/>
          <a:r>
            <a:rPr lang="en-US" sz="3600" dirty="0"/>
            <a:t>Enhanced</a:t>
          </a:r>
          <a:r>
            <a:rPr lang="en-US" sz="3600" baseline="0" dirty="0"/>
            <a:t> Sport Outcomes</a:t>
          </a:r>
          <a:endParaRPr lang="en-US" sz="3600" dirty="0"/>
        </a:p>
      </dgm:t>
    </dgm:pt>
    <dgm:pt modelId="{7B64B4BC-51F2-4348-AB3F-2981F8F2D144}" type="parTrans" cxnId="{A3D61751-2A4C-3748-9099-813EE007F265}">
      <dgm:prSet/>
      <dgm:spPr/>
      <dgm:t>
        <a:bodyPr/>
        <a:lstStyle/>
        <a:p>
          <a:endParaRPr lang="en-US"/>
        </a:p>
      </dgm:t>
    </dgm:pt>
    <dgm:pt modelId="{2E067E99-6CF7-3847-B5DC-1DF272F63666}" type="sibTrans" cxnId="{A3D61751-2A4C-3748-9099-813EE007F265}">
      <dgm:prSet/>
      <dgm:spPr/>
      <dgm:t>
        <a:bodyPr/>
        <a:lstStyle/>
        <a:p>
          <a:endParaRPr lang="en-US"/>
        </a:p>
      </dgm:t>
    </dgm:pt>
    <dgm:pt modelId="{243ABADA-31A7-4244-BCB6-D7DF6849CE7A}">
      <dgm:prSet phldrT="[Text]"/>
      <dgm:spPr/>
      <dgm:t>
        <a:bodyPr/>
        <a:lstStyle/>
        <a:p>
          <a:pPr algn="l"/>
          <a:r>
            <a:rPr lang="en-US" dirty="0"/>
            <a:t>Enhanced</a:t>
          </a:r>
        </a:p>
        <a:p>
          <a:pPr algn="l"/>
          <a:r>
            <a:rPr lang="en-US" dirty="0"/>
            <a:t>Education</a:t>
          </a:r>
        </a:p>
        <a:p>
          <a:pPr algn="l"/>
          <a:r>
            <a:rPr lang="en-US" dirty="0"/>
            <a:t>Outcomes</a:t>
          </a:r>
        </a:p>
      </dgm:t>
    </dgm:pt>
    <dgm:pt modelId="{584A5395-ECAF-084E-AD62-55AEC2D52255}" type="parTrans" cxnId="{EA7CE4B6-39C8-B64C-8F98-E781C80FB861}">
      <dgm:prSet/>
      <dgm:spPr/>
      <dgm:t>
        <a:bodyPr/>
        <a:lstStyle/>
        <a:p>
          <a:endParaRPr lang="en-US"/>
        </a:p>
      </dgm:t>
    </dgm:pt>
    <dgm:pt modelId="{A097DFAA-8071-3D49-8A8F-3D104BF1D24F}" type="sibTrans" cxnId="{EA7CE4B6-39C8-B64C-8F98-E781C80FB861}">
      <dgm:prSet/>
      <dgm:spPr/>
      <dgm:t>
        <a:bodyPr/>
        <a:lstStyle/>
        <a:p>
          <a:endParaRPr lang="en-US"/>
        </a:p>
      </dgm:t>
    </dgm:pt>
    <dgm:pt modelId="{A7E5B4EA-0A59-4E4A-82C3-220A81379BCB}" type="pres">
      <dgm:prSet presAssocID="{530E73A2-6CA3-9945-81AF-BE39F4B14800}" presName="compositeShape" presStyleCnt="0">
        <dgm:presLayoutVars>
          <dgm:chMax val="7"/>
          <dgm:dir/>
          <dgm:resizeHandles val="exact"/>
        </dgm:presLayoutVars>
      </dgm:prSet>
      <dgm:spPr/>
    </dgm:pt>
    <dgm:pt modelId="{46796026-E802-6148-A15D-F328E6ADED85}" type="pres">
      <dgm:prSet presAssocID="{B2483EAE-6ADA-6A49-A198-8F429875435F}" presName="circ1" presStyleLbl="vennNode1" presStyleIdx="0" presStyleCnt="3" custScaleY="91817" custLinFactNeighborX="-27374" custLinFactNeighborY="-1031"/>
      <dgm:spPr/>
    </dgm:pt>
    <dgm:pt modelId="{F9CE1226-DC1F-B34A-9943-9052D0C625E3}" type="pres">
      <dgm:prSet presAssocID="{B2483EAE-6ADA-6A49-A198-8F429875435F}" presName="circ1Tx" presStyleLbl="revTx" presStyleIdx="0" presStyleCnt="0">
        <dgm:presLayoutVars>
          <dgm:chMax val="0"/>
          <dgm:chPref val="0"/>
          <dgm:bulletEnabled val="1"/>
        </dgm:presLayoutVars>
      </dgm:prSet>
      <dgm:spPr/>
    </dgm:pt>
    <dgm:pt modelId="{7BCDA057-31FC-2A4D-928D-1A205E32C9B3}" type="pres">
      <dgm:prSet presAssocID="{75A91A33-8BCF-9E44-A98C-D71E1217FA4C}" presName="circ2" presStyleLbl="vennNode1" presStyleIdx="1" presStyleCnt="3" custScaleX="121957" custLinFactNeighborX="-18143" custLinFactNeighborY="-2890"/>
      <dgm:spPr/>
    </dgm:pt>
    <dgm:pt modelId="{D1A1CDCE-B111-224B-B121-A83FE8C9CC1B}" type="pres">
      <dgm:prSet presAssocID="{75A91A33-8BCF-9E44-A98C-D71E1217FA4C}" presName="circ2Tx" presStyleLbl="revTx" presStyleIdx="0" presStyleCnt="0">
        <dgm:presLayoutVars>
          <dgm:chMax val="0"/>
          <dgm:chPref val="0"/>
          <dgm:bulletEnabled val="1"/>
        </dgm:presLayoutVars>
      </dgm:prSet>
      <dgm:spPr/>
    </dgm:pt>
    <dgm:pt modelId="{01508654-E150-D04F-A7A7-50A24215C11D}" type="pres">
      <dgm:prSet presAssocID="{243ABADA-31A7-4244-BCB6-D7DF6849CE7A}" presName="circ3" presStyleLbl="vennNode1" presStyleIdx="2" presStyleCnt="3" custScaleX="123460" custLinFactNeighborX="-22278" custLinFactNeighborY="-1089"/>
      <dgm:spPr/>
    </dgm:pt>
    <dgm:pt modelId="{31DC9D79-72FD-0D45-946E-B2DDD3F414DC}" type="pres">
      <dgm:prSet presAssocID="{243ABADA-31A7-4244-BCB6-D7DF6849CE7A}" presName="circ3Tx" presStyleLbl="revTx" presStyleIdx="0" presStyleCnt="0">
        <dgm:presLayoutVars>
          <dgm:chMax val="0"/>
          <dgm:chPref val="0"/>
          <dgm:bulletEnabled val="1"/>
        </dgm:presLayoutVars>
      </dgm:prSet>
      <dgm:spPr/>
    </dgm:pt>
  </dgm:ptLst>
  <dgm:cxnLst>
    <dgm:cxn modelId="{25A171D0-F08B-E24F-91D3-1E485A354158}" type="presOf" srcId="{B2483EAE-6ADA-6A49-A198-8F429875435F}" destId="{F9CE1226-DC1F-B34A-9943-9052D0C625E3}" srcOrd="1" destOrd="0" presId="urn:microsoft.com/office/officeart/2005/8/layout/venn1"/>
    <dgm:cxn modelId="{EA7CE4B6-39C8-B64C-8F98-E781C80FB861}" srcId="{530E73A2-6CA3-9945-81AF-BE39F4B14800}" destId="{243ABADA-31A7-4244-BCB6-D7DF6849CE7A}" srcOrd="2" destOrd="0" parTransId="{584A5395-ECAF-084E-AD62-55AEC2D52255}" sibTransId="{A097DFAA-8071-3D49-8A8F-3D104BF1D24F}"/>
    <dgm:cxn modelId="{B661B9D0-AB70-3D4E-9887-F30278310900}" type="presOf" srcId="{243ABADA-31A7-4244-BCB6-D7DF6849CE7A}" destId="{31DC9D79-72FD-0D45-946E-B2DDD3F414DC}" srcOrd="1" destOrd="0" presId="urn:microsoft.com/office/officeart/2005/8/layout/venn1"/>
    <dgm:cxn modelId="{9041B732-210A-5443-9FE3-49E558CDBDC9}" type="presOf" srcId="{75A91A33-8BCF-9E44-A98C-D71E1217FA4C}" destId="{7BCDA057-31FC-2A4D-928D-1A205E32C9B3}" srcOrd="0" destOrd="0" presId="urn:microsoft.com/office/officeart/2005/8/layout/venn1"/>
    <dgm:cxn modelId="{776C66CC-C079-8642-906F-4FD7311FBC86}" type="presOf" srcId="{75A91A33-8BCF-9E44-A98C-D71E1217FA4C}" destId="{D1A1CDCE-B111-224B-B121-A83FE8C9CC1B}" srcOrd="1" destOrd="0" presId="urn:microsoft.com/office/officeart/2005/8/layout/venn1"/>
    <dgm:cxn modelId="{D807C739-73CF-EB4D-91F0-C24F80E0A2D4}" type="presOf" srcId="{243ABADA-31A7-4244-BCB6-D7DF6849CE7A}" destId="{01508654-E150-D04F-A7A7-50A24215C11D}" srcOrd="0" destOrd="0" presId="urn:microsoft.com/office/officeart/2005/8/layout/venn1"/>
    <dgm:cxn modelId="{A3D61751-2A4C-3748-9099-813EE007F265}" srcId="{530E73A2-6CA3-9945-81AF-BE39F4B14800}" destId="{75A91A33-8BCF-9E44-A98C-D71E1217FA4C}" srcOrd="1" destOrd="0" parTransId="{7B64B4BC-51F2-4348-AB3F-2981F8F2D144}" sibTransId="{2E067E99-6CF7-3847-B5DC-1DF272F63666}"/>
    <dgm:cxn modelId="{35C8CBA8-0FA9-5045-A337-7FC39628830D}" srcId="{530E73A2-6CA3-9945-81AF-BE39F4B14800}" destId="{B2483EAE-6ADA-6A49-A198-8F429875435F}" srcOrd="0" destOrd="0" parTransId="{2F1FC560-AA92-674C-966A-A53BEE326BD7}" sibTransId="{9AB6437D-3809-0B41-9CC9-CC8032E36511}"/>
    <dgm:cxn modelId="{F8534CD4-5E98-BA48-AB07-FED130000ED7}" type="presOf" srcId="{530E73A2-6CA3-9945-81AF-BE39F4B14800}" destId="{A7E5B4EA-0A59-4E4A-82C3-220A81379BCB}" srcOrd="0" destOrd="0" presId="urn:microsoft.com/office/officeart/2005/8/layout/venn1"/>
    <dgm:cxn modelId="{F4271A2C-57B6-B04A-B21E-745CA15268FD}" type="presOf" srcId="{B2483EAE-6ADA-6A49-A198-8F429875435F}" destId="{46796026-E802-6148-A15D-F328E6ADED85}" srcOrd="0" destOrd="0" presId="urn:microsoft.com/office/officeart/2005/8/layout/venn1"/>
    <dgm:cxn modelId="{BE3CBB7B-6236-6046-BFA9-2A45FE7CC50E}" type="presParOf" srcId="{A7E5B4EA-0A59-4E4A-82C3-220A81379BCB}" destId="{46796026-E802-6148-A15D-F328E6ADED85}" srcOrd="0" destOrd="0" presId="urn:microsoft.com/office/officeart/2005/8/layout/venn1"/>
    <dgm:cxn modelId="{82C42589-CD59-CB4D-A579-845D638639EE}" type="presParOf" srcId="{A7E5B4EA-0A59-4E4A-82C3-220A81379BCB}" destId="{F9CE1226-DC1F-B34A-9943-9052D0C625E3}" srcOrd="1" destOrd="0" presId="urn:microsoft.com/office/officeart/2005/8/layout/venn1"/>
    <dgm:cxn modelId="{C9A1BF92-06A7-5C46-8179-49D1DCFC5FEE}" type="presParOf" srcId="{A7E5B4EA-0A59-4E4A-82C3-220A81379BCB}" destId="{7BCDA057-31FC-2A4D-928D-1A205E32C9B3}" srcOrd="2" destOrd="0" presId="urn:microsoft.com/office/officeart/2005/8/layout/venn1"/>
    <dgm:cxn modelId="{6E685745-1E4F-D447-9AEA-D7603262852D}" type="presParOf" srcId="{A7E5B4EA-0A59-4E4A-82C3-220A81379BCB}" destId="{D1A1CDCE-B111-224B-B121-A83FE8C9CC1B}" srcOrd="3" destOrd="0" presId="urn:microsoft.com/office/officeart/2005/8/layout/venn1"/>
    <dgm:cxn modelId="{78C0513B-B5A2-314D-ACAD-E7095B423C08}" type="presParOf" srcId="{A7E5B4EA-0A59-4E4A-82C3-220A81379BCB}" destId="{01508654-E150-D04F-A7A7-50A24215C11D}" srcOrd="4" destOrd="0" presId="urn:microsoft.com/office/officeart/2005/8/layout/venn1"/>
    <dgm:cxn modelId="{AC86296A-FDAD-6140-B997-5BB9C6386485}" type="presParOf" srcId="{A7E5B4EA-0A59-4E4A-82C3-220A81379BCB}" destId="{31DC9D79-72FD-0D45-946E-B2DDD3F414DC}"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185676-E0EA-4B33-B67F-0ACE9B7B3314}" type="doc">
      <dgm:prSet loTypeId="urn:microsoft.com/office/officeart/2005/8/layout/venn1" loCatId="relationship" qsTypeId="urn:microsoft.com/office/officeart/2005/8/quickstyle/3d4" qsCatId="3D" csTypeId="urn:microsoft.com/office/officeart/2005/8/colors/colorful5" csCatId="colorful" phldr="1"/>
      <dgm:spPr/>
    </dgm:pt>
    <dgm:pt modelId="{5D087257-82A6-4857-9B97-167676FB8D8D}">
      <dgm:prSet phldrT="[Text]" custT="1"/>
      <dgm:spPr/>
      <dgm:t>
        <a:bodyPr/>
        <a:lstStyle/>
        <a:p>
          <a:r>
            <a:rPr lang="en-US" sz="3200" dirty="0">
              <a:latin typeface="Bauhaus 93" panose="04030905020B02020C02" pitchFamily="82" charset="0"/>
            </a:rPr>
            <a:t>Professional Development</a:t>
          </a:r>
        </a:p>
      </dgm:t>
    </dgm:pt>
    <dgm:pt modelId="{12480EAE-B9DC-40E5-9793-06670539B4B2}" type="parTrans" cxnId="{095E78CA-E0EF-47FF-AE68-CBA8AB2FE5D8}">
      <dgm:prSet/>
      <dgm:spPr/>
      <dgm:t>
        <a:bodyPr/>
        <a:lstStyle/>
        <a:p>
          <a:endParaRPr lang="en-US"/>
        </a:p>
      </dgm:t>
    </dgm:pt>
    <dgm:pt modelId="{C037C837-1258-4F32-B1B6-3AA08366C41C}" type="sibTrans" cxnId="{095E78CA-E0EF-47FF-AE68-CBA8AB2FE5D8}">
      <dgm:prSet/>
      <dgm:spPr/>
      <dgm:t>
        <a:bodyPr/>
        <a:lstStyle/>
        <a:p>
          <a:endParaRPr lang="en-US"/>
        </a:p>
      </dgm:t>
    </dgm:pt>
    <dgm:pt modelId="{846C85FD-AB29-4325-B593-188829C02B92}">
      <dgm:prSet phldrT="[Text]" custT="1"/>
      <dgm:spPr/>
      <dgm:t>
        <a:bodyPr/>
        <a:lstStyle/>
        <a:p>
          <a:r>
            <a:rPr lang="en-US" sz="3200" dirty="0">
              <a:latin typeface="Bauhaus 93" panose="04030905020B02020C02" pitchFamily="82" charset="0"/>
            </a:rPr>
            <a:t>Bespoke Support and Challenge</a:t>
          </a:r>
        </a:p>
      </dgm:t>
    </dgm:pt>
    <dgm:pt modelId="{04D1EB73-5D5D-4D07-816D-6984C35C84C2}" type="parTrans" cxnId="{CB0EFE13-7C19-497C-ACB9-8C5B0570C0AD}">
      <dgm:prSet/>
      <dgm:spPr/>
      <dgm:t>
        <a:bodyPr/>
        <a:lstStyle/>
        <a:p>
          <a:endParaRPr lang="en-US"/>
        </a:p>
      </dgm:t>
    </dgm:pt>
    <dgm:pt modelId="{2B62F4A5-5892-4D3C-BA90-B3E07026E1AB}" type="sibTrans" cxnId="{CB0EFE13-7C19-497C-ACB9-8C5B0570C0AD}">
      <dgm:prSet/>
      <dgm:spPr/>
      <dgm:t>
        <a:bodyPr/>
        <a:lstStyle/>
        <a:p>
          <a:endParaRPr lang="en-US"/>
        </a:p>
      </dgm:t>
    </dgm:pt>
    <dgm:pt modelId="{0D63DEC9-36D6-4591-B147-820EEA2FC571}" type="pres">
      <dgm:prSet presAssocID="{E9185676-E0EA-4B33-B67F-0ACE9B7B3314}" presName="compositeShape" presStyleCnt="0">
        <dgm:presLayoutVars>
          <dgm:chMax val="7"/>
          <dgm:dir/>
          <dgm:resizeHandles val="exact"/>
        </dgm:presLayoutVars>
      </dgm:prSet>
      <dgm:spPr/>
    </dgm:pt>
    <dgm:pt modelId="{8FF3CC87-9DCC-4E8D-BC49-646244048993}" type="pres">
      <dgm:prSet presAssocID="{5D087257-82A6-4857-9B97-167676FB8D8D}" presName="circ1" presStyleLbl="vennNode1" presStyleIdx="0" presStyleCnt="2"/>
      <dgm:spPr/>
    </dgm:pt>
    <dgm:pt modelId="{CE2EA1D1-1F07-4866-B471-80100C50D046}" type="pres">
      <dgm:prSet presAssocID="{5D087257-82A6-4857-9B97-167676FB8D8D}" presName="circ1Tx" presStyleLbl="revTx" presStyleIdx="0" presStyleCnt="0">
        <dgm:presLayoutVars>
          <dgm:chMax val="0"/>
          <dgm:chPref val="0"/>
          <dgm:bulletEnabled val="1"/>
        </dgm:presLayoutVars>
      </dgm:prSet>
      <dgm:spPr/>
    </dgm:pt>
    <dgm:pt modelId="{68DB3934-0F48-4D6A-A5A5-E6A1651A1702}" type="pres">
      <dgm:prSet presAssocID="{846C85FD-AB29-4325-B593-188829C02B92}" presName="circ2" presStyleLbl="vennNode1" presStyleIdx="1" presStyleCnt="2"/>
      <dgm:spPr/>
    </dgm:pt>
    <dgm:pt modelId="{10BC6D2A-D3A2-4AA9-BC0B-D78A4FA133BE}" type="pres">
      <dgm:prSet presAssocID="{846C85FD-AB29-4325-B593-188829C02B92}" presName="circ2Tx" presStyleLbl="revTx" presStyleIdx="0" presStyleCnt="0">
        <dgm:presLayoutVars>
          <dgm:chMax val="0"/>
          <dgm:chPref val="0"/>
          <dgm:bulletEnabled val="1"/>
        </dgm:presLayoutVars>
      </dgm:prSet>
      <dgm:spPr/>
    </dgm:pt>
  </dgm:ptLst>
  <dgm:cxnLst>
    <dgm:cxn modelId="{DC4FF75B-0173-45FC-BDFC-D3FDA82D1B2E}" type="presOf" srcId="{846C85FD-AB29-4325-B593-188829C02B92}" destId="{10BC6D2A-D3A2-4AA9-BC0B-D78A4FA133BE}" srcOrd="1" destOrd="0" presId="urn:microsoft.com/office/officeart/2005/8/layout/venn1"/>
    <dgm:cxn modelId="{095E78CA-E0EF-47FF-AE68-CBA8AB2FE5D8}" srcId="{E9185676-E0EA-4B33-B67F-0ACE9B7B3314}" destId="{5D087257-82A6-4857-9B97-167676FB8D8D}" srcOrd="0" destOrd="0" parTransId="{12480EAE-B9DC-40E5-9793-06670539B4B2}" sibTransId="{C037C837-1258-4F32-B1B6-3AA08366C41C}"/>
    <dgm:cxn modelId="{BADAA4D3-722B-49F4-A5B4-0E7E0B0871C2}" type="presOf" srcId="{5D087257-82A6-4857-9B97-167676FB8D8D}" destId="{8FF3CC87-9DCC-4E8D-BC49-646244048993}" srcOrd="0" destOrd="0" presId="urn:microsoft.com/office/officeart/2005/8/layout/venn1"/>
    <dgm:cxn modelId="{77EA29F8-1430-4F80-99B3-B6E6C81DCAE1}" type="presOf" srcId="{E9185676-E0EA-4B33-B67F-0ACE9B7B3314}" destId="{0D63DEC9-36D6-4591-B147-820EEA2FC571}" srcOrd="0" destOrd="0" presId="urn:microsoft.com/office/officeart/2005/8/layout/venn1"/>
    <dgm:cxn modelId="{DB4A5E13-670B-4F09-AD83-8A819E8D85D0}" type="presOf" srcId="{846C85FD-AB29-4325-B593-188829C02B92}" destId="{68DB3934-0F48-4D6A-A5A5-E6A1651A1702}" srcOrd="0" destOrd="0" presId="urn:microsoft.com/office/officeart/2005/8/layout/venn1"/>
    <dgm:cxn modelId="{3C33D20C-31DF-45E8-941B-01B5945730FA}" type="presOf" srcId="{5D087257-82A6-4857-9B97-167676FB8D8D}" destId="{CE2EA1D1-1F07-4866-B471-80100C50D046}" srcOrd="1" destOrd="0" presId="urn:microsoft.com/office/officeart/2005/8/layout/venn1"/>
    <dgm:cxn modelId="{CB0EFE13-7C19-497C-ACB9-8C5B0570C0AD}" srcId="{E9185676-E0EA-4B33-B67F-0ACE9B7B3314}" destId="{846C85FD-AB29-4325-B593-188829C02B92}" srcOrd="1" destOrd="0" parTransId="{04D1EB73-5D5D-4D07-816D-6984C35C84C2}" sibTransId="{2B62F4A5-5892-4D3C-BA90-B3E07026E1AB}"/>
    <dgm:cxn modelId="{45B02CCF-F329-4496-AF19-ED9D23E246E2}" type="presParOf" srcId="{0D63DEC9-36D6-4591-B147-820EEA2FC571}" destId="{8FF3CC87-9DCC-4E8D-BC49-646244048993}" srcOrd="0" destOrd="0" presId="urn:microsoft.com/office/officeart/2005/8/layout/venn1"/>
    <dgm:cxn modelId="{D7691814-1F23-4692-9EE8-277C0D2C08D4}" type="presParOf" srcId="{0D63DEC9-36D6-4591-B147-820EEA2FC571}" destId="{CE2EA1D1-1F07-4866-B471-80100C50D046}" srcOrd="1" destOrd="0" presId="urn:microsoft.com/office/officeart/2005/8/layout/venn1"/>
    <dgm:cxn modelId="{4B6C3F82-74BD-46B4-875A-9126CD8A2CC2}" type="presParOf" srcId="{0D63DEC9-36D6-4591-B147-820EEA2FC571}" destId="{68DB3934-0F48-4D6A-A5A5-E6A1651A1702}" srcOrd="2" destOrd="0" presId="urn:microsoft.com/office/officeart/2005/8/layout/venn1"/>
    <dgm:cxn modelId="{F9F31A47-21F6-414A-BAF1-147B7FA0421D}" type="presParOf" srcId="{0D63DEC9-36D6-4591-B147-820EEA2FC571}" destId="{10BC6D2A-D3A2-4AA9-BC0B-D78A4FA133BE}" srcOrd="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AE86FAE-3A62-40D1-BC15-86A7F18416C9}" type="doc">
      <dgm:prSet loTypeId="urn:microsoft.com/office/officeart/2005/8/layout/cycle4" loCatId="matrix" qsTypeId="urn:microsoft.com/office/officeart/2005/8/quickstyle/3d2" qsCatId="3D" csTypeId="urn:microsoft.com/office/officeart/2005/8/colors/colorful2" csCatId="colorful" phldr="1"/>
      <dgm:spPr/>
      <dgm:t>
        <a:bodyPr/>
        <a:lstStyle/>
        <a:p>
          <a:endParaRPr lang="en-US"/>
        </a:p>
      </dgm:t>
    </dgm:pt>
    <dgm:pt modelId="{690C9D49-EBFA-4F8A-B13F-45245B653D63}">
      <dgm:prSet phldrT="[Text]" custT="1"/>
      <dgm:spPr/>
      <dgm:t>
        <a:bodyPr/>
        <a:lstStyle/>
        <a:p>
          <a:r>
            <a:rPr lang="en-US" sz="2000" dirty="0"/>
            <a:t>Schools</a:t>
          </a:r>
        </a:p>
      </dgm:t>
    </dgm:pt>
    <dgm:pt modelId="{13F8BA8F-6D3E-4C59-B482-59CBA8E340D6}" type="parTrans" cxnId="{483ABB76-16D5-4E17-94D0-1B0C814FC676}">
      <dgm:prSet/>
      <dgm:spPr/>
      <dgm:t>
        <a:bodyPr/>
        <a:lstStyle/>
        <a:p>
          <a:endParaRPr lang="en-US"/>
        </a:p>
      </dgm:t>
    </dgm:pt>
    <dgm:pt modelId="{78E72AD5-7904-4FF6-AB05-DB9D0C434BDC}" type="sibTrans" cxnId="{483ABB76-16D5-4E17-94D0-1B0C814FC676}">
      <dgm:prSet/>
      <dgm:spPr/>
      <dgm:t>
        <a:bodyPr/>
        <a:lstStyle/>
        <a:p>
          <a:endParaRPr lang="en-US"/>
        </a:p>
      </dgm:t>
    </dgm:pt>
    <dgm:pt modelId="{79EFE17F-8678-4DCD-B650-57D5D5D8E552}">
      <dgm:prSet phldrT="[Text]" custT="1"/>
      <dgm:spPr>
        <a:solidFill>
          <a:schemeClr val="accent2">
            <a:lumMod val="40000"/>
            <a:lumOff val="60000"/>
            <a:alpha val="90000"/>
          </a:schemeClr>
        </a:solidFill>
      </dgm:spPr>
      <dgm:t>
        <a:bodyPr/>
        <a:lstStyle/>
        <a:p>
          <a:r>
            <a:rPr lang="en-US" sz="1400" dirty="0"/>
            <a:t>Physical Literacy, wellbeing and creative curriculum training for schools</a:t>
          </a:r>
        </a:p>
      </dgm:t>
    </dgm:pt>
    <dgm:pt modelId="{2F806570-8CE6-4F60-A37B-63D77771F332}" type="parTrans" cxnId="{F9EBD45C-152B-441B-8F82-1BB3514EB75C}">
      <dgm:prSet/>
      <dgm:spPr/>
      <dgm:t>
        <a:bodyPr/>
        <a:lstStyle/>
        <a:p>
          <a:endParaRPr lang="en-US"/>
        </a:p>
      </dgm:t>
    </dgm:pt>
    <dgm:pt modelId="{00035CAB-4DDF-4470-9C6A-33FD76BC7CD7}" type="sibTrans" cxnId="{F9EBD45C-152B-441B-8F82-1BB3514EB75C}">
      <dgm:prSet/>
      <dgm:spPr/>
      <dgm:t>
        <a:bodyPr/>
        <a:lstStyle/>
        <a:p>
          <a:endParaRPr lang="en-US"/>
        </a:p>
      </dgm:t>
    </dgm:pt>
    <dgm:pt modelId="{53FA919B-0AE5-460A-90AC-D0E7C7042852}">
      <dgm:prSet phldrT="[Text]" custT="1"/>
      <dgm:spPr/>
      <dgm:t>
        <a:bodyPr/>
        <a:lstStyle/>
        <a:p>
          <a:r>
            <a:rPr lang="en-US" sz="2000" dirty="0"/>
            <a:t>Community and</a:t>
          </a:r>
        </a:p>
        <a:p>
          <a:r>
            <a:rPr lang="en-US" sz="2000" dirty="0"/>
            <a:t>Sports providers</a:t>
          </a:r>
          <a:endParaRPr lang="en-US" sz="1600" dirty="0"/>
        </a:p>
      </dgm:t>
    </dgm:pt>
    <dgm:pt modelId="{C3284983-6681-4153-BBCE-C214EAB25111}" type="parTrans" cxnId="{EB91EED3-EDB6-4BCA-85D0-DA6F347E1852}">
      <dgm:prSet/>
      <dgm:spPr/>
      <dgm:t>
        <a:bodyPr/>
        <a:lstStyle/>
        <a:p>
          <a:endParaRPr lang="en-US"/>
        </a:p>
      </dgm:t>
    </dgm:pt>
    <dgm:pt modelId="{805541B0-15F2-4C71-B008-76AB5A494D67}" type="sibTrans" cxnId="{EB91EED3-EDB6-4BCA-85D0-DA6F347E1852}">
      <dgm:prSet/>
      <dgm:spPr/>
      <dgm:t>
        <a:bodyPr/>
        <a:lstStyle/>
        <a:p>
          <a:endParaRPr lang="en-US"/>
        </a:p>
      </dgm:t>
    </dgm:pt>
    <dgm:pt modelId="{FAB6AAE8-A939-4293-9168-69D3EB7A3678}">
      <dgm:prSet phldrT="[Text]" custT="1"/>
      <dgm:spPr>
        <a:solidFill>
          <a:srgbClr val="66CCFF">
            <a:alpha val="89804"/>
          </a:srgbClr>
        </a:solidFill>
      </dgm:spPr>
      <dgm:t>
        <a:bodyPr/>
        <a:lstStyle/>
        <a:p>
          <a:r>
            <a:rPr lang="en-US" sz="1400" dirty="0"/>
            <a:t>Training for coaches and sports officers to help create a nation of physically literate children</a:t>
          </a:r>
        </a:p>
      </dgm:t>
    </dgm:pt>
    <dgm:pt modelId="{62809C95-C1E6-4F71-B7E0-C4E14C6781C5}" type="parTrans" cxnId="{1147A826-D365-45AC-BFE8-D3368C9FB3A6}">
      <dgm:prSet/>
      <dgm:spPr/>
      <dgm:t>
        <a:bodyPr/>
        <a:lstStyle/>
        <a:p>
          <a:endParaRPr lang="en-US"/>
        </a:p>
      </dgm:t>
    </dgm:pt>
    <dgm:pt modelId="{155067AD-49E8-435E-8A85-38FA946487DB}" type="sibTrans" cxnId="{1147A826-D365-45AC-BFE8-D3368C9FB3A6}">
      <dgm:prSet/>
      <dgm:spPr/>
      <dgm:t>
        <a:bodyPr/>
        <a:lstStyle/>
        <a:p>
          <a:endParaRPr lang="en-US"/>
        </a:p>
      </dgm:t>
    </dgm:pt>
    <dgm:pt modelId="{C5C8A030-3522-45C1-B633-7A2EE55239B6}">
      <dgm:prSet phldrT="[Text]"/>
      <dgm:spPr>
        <a:solidFill>
          <a:srgbClr val="FFC000"/>
        </a:solidFill>
      </dgm:spPr>
      <dgm:t>
        <a:bodyPr/>
        <a:lstStyle/>
        <a:p>
          <a:r>
            <a:rPr lang="en-US" dirty="0"/>
            <a:t>Family Engagement</a:t>
          </a:r>
        </a:p>
      </dgm:t>
    </dgm:pt>
    <dgm:pt modelId="{B1FA064E-B81D-4ECD-90E4-CB84468E2606}" type="parTrans" cxnId="{D0B9BEC7-F56B-442C-A463-9AAE9DFB796C}">
      <dgm:prSet/>
      <dgm:spPr/>
      <dgm:t>
        <a:bodyPr/>
        <a:lstStyle/>
        <a:p>
          <a:endParaRPr lang="en-US"/>
        </a:p>
      </dgm:t>
    </dgm:pt>
    <dgm:pt modelId="{16287B66-B2BD-4606-B184-228CEF128F63}" type="sibTrans" cxnId="{D0B9BEC7-F56B-442C-A463-9AAE9DFB796C}">
      <dgm:prSet/>
      <dgm:spPr/>
      <dgm:t>
        <a:bodyPr/>
        <a:lstStyle/>
        <a:p>
          <a:endParaRPr lang="en-US"/>
        </a:p>
      </dgm:t>
    </dgm:pt>
    <dgm:pt modelId="{5800D263-774F-4108-A49E-BC3D7D7F0EAA}">
      <dgm:prSet phldrT="[Text]"/>
      <dgm:spPr/>
      <dgm:t>
        <a:bodyPr/>
        <a:lstStyle/>
        <a:p>
          <a:r>
            <a:rPr lang="en-US" dirty="0"/>
            <a:t>Universities</a:t>
          </a:r>
        </a:p>
      </dgm:t>
    </dgm:pt>
    <dgm:pt modelId="{2341C492-B087-488C-AD2C-C0A32C13F8D3}" type="parTrans" cxnId="{51A29B9A-D9B3-455B-910B-E6C067402526}">
      <dgm:prSet/>
      <dgm:spPr/>
      <dgm:t>
        <a:bodyPr/>
        <a:lstStyle/>
        <a:p>
          <a:endParaRPr lang="en-US"/>
        </a:p>
      </dgm:t>
    </dgm:pt>
    <dgm:pt modelId="{5CAC0FD9-E08D-4E60-8625-8FE7FEA12714}" type="sibTrans" cxnId="{51A29B9A-D9B3-455B-910B-E6C067402526}">
      <dgm:prSet/>
      <dgm:spPr/>
      <dgm:t>
        <a:bodyPr/>
        <a:lstStyle/>
        <a:p>
          <a:endParaRPr lang="en-US"/>
        </a:p>
      </dgm:t>
    </dgm:pt>
    <dgm:pt modelId="{C031E120-AD13-45D9-BF2C-B33D27A57948}">
      <dgm:prSet phldrT="[Text]" custT="1"/>
      <dgm:spPr>
        <a:solidFill>
          <a:srgbClr val="FF5050">
            <a:alpha val="89804"/>
          </a:srgbClr>
        </a:solidFill>
      </dgm:spPr>
      <dgm:t>
        <a:bodyPr/>
        <a:lstStyle/>
        <a:p>
          <a:r>
            <a:rPr lang="en-US" sz="1400" dirty="0"/>
            <a:t>Deliver CPD training and mentoring for initial teacher training students.</a:t>
          </a:r>
        </a:p>
      </dgm:t>
    </dgm:pt>
    <dgm:pt modelId="{63EB50AA-F540-4320-A6AB-B840270AB616}" type="parTrans" cxnId="{5E5E7D3E-9584-4051-AD24-58550F6E4049}">
      <dgm:prSet/>
      <dgm:spPr/>
      <dgm:t>
        <a:bodyPr/>
        <a:lstStyle/>
        <a:p>
          <a:endParaRPr lang="en-US"/>
        </a:p>
      </dgm:t>
    </dgm:pt>
    <dgm:pt modelId="{F01645CC-6F41-476D-83F0-823FE8AF5CF3}" type="sibTrans" cxnId="{5E5E7D3E-9584-4051-AD24-58550F6E4049}">
      <dgm:prSet/>
      <dgm:spPr/>
      <dgm:t>
        <a:bodyPr/>
        <a:lstStyle/>
        <a:p>
          <a:endParaRPr lang="en-US"/>
        </a:p>
      </dgm:t>
    </dgm:pt>
    <dgm:pt modelId="{71A1FD23-6876-4D2C-8E7D-C33A1618973C}">
      <dgm:prSet phldrT="[Text]" custT="1"/>
      <dgm:spPr>
        <a:solidFill>
          <a:srgbClr val="66CCFF">
            <a:alpha val="89804"/>
          </a:srgbClr>
        </a:solidFill>
      </dgm:spPr>
      <dgm:t>
        <a:bodyPr/>
        <a:lstStyle/>
        <a:p>
          <a:endParaRPr lang="en-US" sz="1400" dirty="0"/>
        </a:p>
      </dgm:t>
    </dgm:pt>
    <dgm:pt modelId="{26B9AD95-76AC-4DB5-80F4-1542A92C16B4}" type="parTrans" cxnId="{A76239E6-24E5-4352-B57B-31A3B1D76E87}">
      <dgm:prSet/>
      <dgm:spPr/>
      <dgm:t>
        <a:bodyPr/>
        <a:lstStyle/>
        <a:p>
          <a:endParaRPr lang="en-US"/>
        </a:p>
      </dgm:t>
    </dgm:pt>
    <dgm:pt modelId="{89021FCF-FE17-48B6-89BE-13DCC790E8BA}" type="sibTrans" cxnId="{A76239E6-24E5-4352-B57B-31A3B1D76E87}">
      <dgm:prSet/>
      <dgm:spPr/>
      <dgm:t>
        <a:bodyPr/>
        <a:lstStyle/>
        <a:p>
          <a:endParaRPr lang="en-US"/>
        </a:p>
      </dgm:t>
    </dgm:pt>
    <dgm:pt modelId="{608BF092-BC31-47A6-AF7D-0F5D98B6CE12}">
      <dgm:prSet phldrT="[Text]" custT="1"/>
      <dgm:spPr>
        <a:solidFill>
          <a:schemeClr val="accent2">
            <a:lumMod val="40000"/>
            <a:lumOff val="60000"/>
            <a:alpha val="90000"/>
          </a:schemeClr>
        </a:solidFill>
      </dgm:spPr>
      <dgm:t>
        <a:bodyPr/>
        <a:lstStyle/>
        <a:p>
          <a:endParaRPr lang="en-US" sz="1400" dirty="0"/>
        </a:p>
      </dgm:t>
    </dgm:pt>
    <dgm:pt modelId="{1BC1923E-EC58-4602-9764-6352EB8F4E28}" type="parTrans" cxnId="{CA7A60C1-53CA-419A-8A6C-C5423288F8E6}">
      <dgm:prSet/>
      <dgm:spPr/>
      <dgm:t>
        <a:bodyPr/>
        <a:lstStyle/>
        <a:p>
          <a:endParaRPr lang="en-US"/>
        </a:p>
      </dgm:t>
    </dgm:pt>
    <dgm:pt modelId="{7D401739-AD4D-4544-9E4D-DB9E5B5D7E42}" type="sibTrans" cxnId="{CA7A60C1-53CA-419A-8A6C-C5423288F8E6}">
      <dgm:prSet/>
      <dgm:spPr/>
      <dgm:t>
        <a:bodyPr/>
        <a:lstStyle/>
        <a:p>
          <a:endParaRPr lang="en-US"/>
        </a:p>
      </dgm:t>
    </dgm:pt>
    <dgm:pt modelId="{005A23F9-2E04-442F-918F-7D243AA628A4}">
      <dgm:prSet phldrT="[Text]" custT="1"/>
      <dgm:spPr>
        <a:solidFill>
          <a:schemeClr val="accent2">
            <a:lumMod val="40000"/>
            <a:lumOff val="60000"/>
            <a:alpha val="90000"/>
          </a:schemeClr>
        </a:solidFill>
      </dgm:spPr>
      <dgm:t>
        <a:bodyPr/>
        <a:lstStyle/>
        <a:p>
          <a:r>
            <a:rPr lang="en-US" sz="1400" dirty="0"/>
            <a:t>Bespoke interventions</a:t>
          </a:r>
        </a:p>
      </dgm:t>
    </dgm:pt>
    <dgm:pt modelId="{F427F6EA-76C6-4AB5-B29A-F8490707976F}" type="parTrans" cxnId="{30CDBAA0-2F9A-4D54-B902-DDFB6E22A7B4}">
      <dgm:prSet/>
      <dgm:spPr/>
      <dgm:t>
        <a:bodyPr/>
        <a:lstStyle/>
        <a:p>
          <a:endParaRPr lang="en-US"/>
        </a:p>
      </dgm:t>
    </dgm:pt>
    <dgm:pt modelId="{301CC898-4367-413E-8497-7A75603183A1}" type="sibTrans" cxnId="{30CDBAA0-2F9A-4D54-B902-DDFB6E22A7B4}">
      <dgm:prSet/>
      <dgm:spPr/>
      <dgm:t>
        <a:bodyPr/>
        <a:lstStyle/>
        <a:p>
          <a:endParaRPr lang="en-US"/>
        </a:p>
      </dgm:t>
    </dgm:pt>
    <dgm:pt modelId="{407932A6-7CBD-4BCC-B9E0-3C323041CAFC}">
      <dgm:prSet phldrT="[Text]" custT="1"/>
      <dgm:spPr>
        <a:solidFill>
          <a:schemeClr val="accent2">
            <a:lumMod val="40000"/>
            <a:lumOff val="60000"/>
            <a:alpha val="90000"/>
          </a:schemeClr>
        </a:solidFill>
      </dgm:spPr>
      <dgm:t>
        <a:bodyPr/>
        <a:lstStyle/>
        <a:p>
          <a:endParaRPr lang="en-US" sz="1400" dirty="0"/>
        </a:p>
      </dgm:t>
    </dgm:pt>
    <dgm:pt modelId="{F963501F-FFD7-4494-8147-08B36BB950E1}" type="parTrans" cxnId="{D0F26E9D-BD7D-4E90-9D75-17963472BDAD}">
      <dgm:prSet/>
      <dgm:spPr/>
      <dgm:t>
        <a:bodyPr/>
        <a:lstStyle/>
        <a:p>
          <a:endParaRPr lang="en-US"/>
        </a:p>
      </dgm:t>
    </dgm:pt>
    <dgm:pt modelId="{D5A11EE7-0414-4CF5-90F4-8B0D474CDF37}" type="sibTrans" cxnId="{D0F26E9D-BD7D-4E90-9D75-17963472BDAD}">
      <dgm:prSet/>
      <dgm:spPr/>
      <dgm:t>
        <a:bodyPr/>
        <a:lstStyle/>
        <a:p>
          <a:endParaRPr lang="en-US"/>
        </a:p>
      </dgm:t>
    </dgm:pt>
    <dgm:pt modelId="{9E18FACD-547E-4EF0-8E49-196184206F27}">
      <dgm:prSet phldrT="[Text]" custT="1"/>
      <dgm:spPr>
        <a:solidFill>
          <a:schemeClr val="accent2">
            <a:lumMod val="40000"/>
            <a:lumOff val="60000"/>
            <a:alpha val="90000"/>
          </a:schemeClr>
        </a:solidFill>
      </dgm:spPr>
      <dgm:t>
        <a:bodyPr/>
        <a:lstStyle/>
        <a:p>
          <a:r>
            <a:rPr lang="en-US" sz="1400" dirty="0"/>
            <a:t>Support pioneer schools with developing the ‘successful futures’ health and wellbeing area of learning</a:t>
          </a:r>
        </a:p>
      </dgm:t>
    </dgm:pt>
    <dgm:pt modelId="{C5ED76B9-E754-4683-92D7-AC2BA61F697F}" type="parTrans" cxnId="{74C58D59-B20A-4320-B3E7-91D64A7471AE}">
      <dgm:prSet/>
      <dgm:spPr/>
      <dgm:t>
        <a:bodyPr/>
        <a:lstStyle/>
        <a:p>
          <a:endParaRPr lang="en-US"/>
        </a:p>
      </dgm:t>
    </dgm:pt>
    <dgm:pt modelId="{66BE64E1-91BE-4663-97C6-5F3817CA26DF}" type="sibTrans" cxnId="{74C58D59-B20A-4320-B3E7-91D64A7471AE}">
      <dgm:prSet/>
      <dgm:spPr/>
      <dgm:t>
        <a:bodyPr/>
        <a:lstStyle/>
        <a:p>
          <a:endParaRPr lang="en-US"/>
        </a:p>
      </dgm:t>
    </dgm:pt>
    <dgm:pt modelId="{A93F218C-2852-4F8F-A721-5EC1AA6E6971}">
      <dgm:prSet phldrT="[Text]" custT="1"/>
      <dgm:spPr>
        <a:solidFill>
          <a:schemeClr val="accent2">
            <a:lumMod val="40000"/>
            <a:lumOff val="60000"/>
            <a:alpha val="90000"/>
          </a:schemeClr>
        </a:solidFill>
      </dgm:spPr>
      <dgm:t>
        <a:bodyPr/>
        <a:lstStyle/>
        <a:p>
          <a:endParaRPr lang="en-US" sz="1400" dirty="0"/>
        </a:p>
      </dgm:t>
    </dgm:pt>
    <dgm:pt modelId="{28375AAF-FA5C-445E-9E39-85FE60B741E9}" type="parTrans" cxnId="{0EE60DC5-D00B-4DBF-BBFB-D913A3C7055A}">
      <dgm:prSet/>
      <dgm:spPr/>
      <dgm:t>
        <a:bodyPr/>
        <a:lstStyle/>
        <a:p>
          <a:endParaRPr lang="en-US"/>
        </a:p>
      </dgm:t>
    </dgm:pt>
    <dgm:pt modelId="{B01DC2DC-688D-4079-A888-8838BF2BCB53}" type="sibTrans" cxnId="{0EE60DC5-D00B-4DBF-BBFB-D913A3C7055A}">
      <dgm:prSet/>
      <dgm:spPr/>
      <dgm:t>
        <a:bodyPr/>
        <a:lstStyle/>
        <a:p>
          <a:endParaRPr lang="en-US"/>
        </a:p>
      </dgm:t>
    </dgm:pt>
    <dgm:pt modelId="{5A35BC52-2953-48DD-A7F2-9AF136666144}">
      <dgm:prSet phldrT="[Text]" custT="1"/>
      <dgm:spPr>
        <a:solidFill>
          <a:schemeClr val="accent2">
            <a:lumMod val="40000"/>
            <a:lumOff val="60000"/>
            <a:alpha val="90000"/>
          </a:schemeClr>
        </a:solidFill>
      </dgm:spPr>
      <dgm:t>
        <a:bodyPr/>
        <a:lstStyle/>
        <a:p>
          <a:r>
            <a:rPr lang="en-US" sz="1400" dirty="0"/>
            <a:t>Deliver bespoke training packages for leadership teams and teachers</a:t>
          </a:r>
        </a:p>
      </dgm:t>
    </dgm:pt>
    <dgm:pt modelId="{918FADBF-42D3-4EC3-8A4D-97A3BFA241D2}" type="parTrans" cxnId="{10E6251C-950A-4324-B9C2-E953AB52C243}">
      <dgm:prSet/>
      <dgm:spPr/>
      <dgm:t>
        <a:bodyPr/>
        <a:lstStyle/>
        <a:p>
          <a:endParaRPr lang="en-US"/>
        </a:p>
      </dgm:t>
    </dgm:pt>
    <dgm:pt modelId="{1C9B013D-8E7C-4AC5-A8C2-4274B45D0133}" type="sibTrans" cxnId="{10E6251C-950A-4324-B9C2-E953AB52C243}">
      <dgm:prSet/>
      <dgm:spPr/>
      <dgm:t>
        <a:bodyPr/>
        <a:lstStyle/>
        <a:p>
          <a:endParaRPr lang="en-US"/>
        </a:p>
      </dgm:t>
    </dgm:pt>
    <dgm:pt modelId="{7501C23C-2A0F-486E-B778-8D716EC87832}">
      <dgm:prSet phldrT="[Text]" custT="1"/>
      <dgm:spPr>
        <a:solidFill>
          <a:srgbClr val="66CCFF">
            <a:alpha val="89804"/>
          </a:srgbClr>
        </a:solidFill>
      </dgm:spPr>
      <dgm:t>
        <a:bodyPr/>
        <a:lstStyle/>
        <a:p>
          <a:r>
            <a:rPr lang="en-US" sz="1400" dirty="0"/>
            <a:t>Engaging with a range of stakeholders to enhance the offer of Physical Activity and Physical Literacy</a:t>
          </a:r>
        </a:p>
      </dgm:t>
    </dgm:pt>
    <dgm:pt modelId="{67E852DA-BF5F-4C17-84D3-99D4B1C44389}" type="parTrans" cxnId="{7DDC2D9F-6506-41AD-8449-579D6A162F5D}">
      <dgm:prSet/>
      <dgm:spPr/>
      <dgm:t>
        <a:bodyPr/>
        <a:lstStyle/>
        <a:p>
          <a:endParaRPr lang="en-US"/>
        </a:p>
      </dgm:t>
    </dgm:pt>
    <dgm:pt modelId="{782DD3FF-C967-4138-88B0-7BFCD2331B88}" type="sibTrans" cxnId="{7DDC2D9F-6506-41AD-8449-579D6A162F5D}">
      <dgm:prSet/>
      <dgm:spPr/>
      <dgm:t>
        <a:bodyPr/>
        <a:lstStyle/>
        <a:p>
          <a:endParaRPr lang="en-US"/>
        </a:p>
      </dgm:t>
    </dgm:pt>
    <dgm:pt modelId="{EFB1E555-88E9-47B9-8E99-173250BFFA89}">
      <dgm:prSet phldrT="[Text]" custT="1"/>
      <dgm:spPr>
        <a:solidFill>
          <a:srgbClr val="FFFF99">
            <a:alpha val="89804"/>
          </a:srgbClr>
        </a:solidFill>
      </dgm:spPr>
      <dgm:t>
        <a:bodyPr/>
        <a:lstStyle/>
        <a:p>
          <a:r>
            <a:rPr lang="en-US" sz="1400" dirty="0"/>
            <a:t>Supporting families with embedding Physical Literacy within everyday play</a:t>
          </a:r>
        </a:p>
      </dgm:t>
    </dgm:pt>
    <dgm:pt modelId="{DF70B396-7C6E-43D1-AB6F-38F95CCB5947}" type="sibTrans" cxnId="{20BFB98E-9E99-46DE-B847-C55C42589C3C}">
      <dgm:prSet/>
      <dgm:spPr/>
      <dgm:t>
        <a:bodyPr/>
        <a:lstStyle/>
        <a:p>
          <a:endParaRPr lang="en-US"/>
        </a:p>
      </dgm:t>
    </dgm:pt>
    <dgm:pt modelId="{388EF069-BDEC-4541-AA94-27A06FEF57F7}" type="parTrans" cxnId="{20BFB98E-9E99-46DE-B847-C55C42589C3C}">
      <dgm:prSet/>
      <dgm:spPr/>
      <dgm:t>
        <a:bodyPr/>
        <a:lstStyle/>
        <a:p>
          <a:endParaRPr lang="en-US"/>
        </a:p>
      </dgm:t>
    </dgm:pt>
    <dgm:pt modelId="{A5A6805A-C1A7-4B6C-BC04-D709ABC4DAD8}">
      <dgm:prSet phldrT="[Text]" custT="1"/>
      <dgm:spPr>
        <a:solidFill>
          <a:srgbClr val="FFFF99">
            <a:alpha val="89804"/>
          </a:srgbClr>
        </a:solidFill>
      </dgm:spPr>
      <dgm:t>
        <a:bodyPr/>
        <a:lstStyle/>
        <a:p>
          <a:r>
            <a:rPr lang="en-US" sz="1400" dirty="0"/>
            <a:t>Creating active adults who can engage in physical activity with their children.</a:t>
          </a:r>
        </a:p>
      </dgm:t>
    </dgm:pt>
    <dgm:pt modelId="{3CAEFD86-55AA-4153-83F0-44A8674863EC}" type="sibTrans" cxnId="{143D71FF-5838-439A-A3DB-4E41AEF1C892}">
      <dgm:prSet/>
      <dgm:spPr/>
      <dgm:t>
        <a:bodyPr/>
        <a:lstStyle/>
        <a:p>
          <a:endParaRPr lang="en-US"/>
        </a:p>
      </dgm:t>
    </dgm:pt>
    <dgm:pt modelId="{64ECA721-2E07-4C3E-B1F7-A6E4FB84465F}" type="parTrans" cxnId="{143D71FF-5838-439A-A3DB-4E41AEF1C892}">
      <dgm:prSet/>
      <dgm:spPr/>
      <dgm:t>
        <a:bodyPr/>
        <a:lstStyle/>
        <a:p>
          <a:endParaRPr lang="en-US"/>
        </a:p>
      </dgm:t>
    </dgm:pt>
    <dgm:pt modelId="{6517D3C2-DB36-4801-BEBE-20BA24D0D2DF}">
      <dgm:prSet phldrT="[Text]" custT="1"/>
      <dgm:spPr>
        <a:solidFill>
          <a:srgbClr val="FFFF99">
            <a:alpha val="89804"/>
          </a:srgbClr>
        </a:solidFill>
      </dgm:spPr>
      <dgm:t>
        <a:bodyPr/>
        <a:lstStyle/>
        <a:p>
          <a:endParaRPr lang="en-US" sz="1600" dirty="0"/>
        </a:p>
      </dgm:t>
    </dgm:pt>
    <dgm:pt modelId="{12BAC518-6287-4EE2-98A8-52203206BBCD}" type="sibTrans" cxnId="{C65AC2ED-4F9E-4DF5-A112-65E3833EEA94}">
      <dgm:prSet/>
      <dgm:spPr/>
      <dgm:t>
        <a:bodyPr/>
        <a:lstStyle/>
        <a:p>
          <a:endParaRPr lang="en-US"/>
        </a:p>
      </dgm:t>
    </dgm:pt>
    <dgm:pt modelId="{0DB7EA26-5559-4295-A46D-B54888AA83EF}" type="parTrans" cxnId="{C65AC2ED-4F9E-4DF5-A112-65E3833EEA94}">
      <dgm:prSet/>
      <dgm:spPr/>
      <dgm:t>
        <a:bodyPr/>
        <a:lstStyle/>
        <a:p>
          <a:endParaRPr lang="en-US"/>
        </a:p>
      </dgm:t>
    </dgm:pt>
    <dgm:pt modelId="{8C43C093-FC1D-4238-A864-CF1B0FCF7A84}">
      <dgm:prSet phldrT="[Text]" custT="1"/>
      <dgm:spPr>
        <a:solidFill>
          <a:srgbClr val="FFFF99">
            <a:alpha val="89804"/>
          </a:srgbClr>
        </a:solidFill>
      </dgm:spPr>
      <dgm:t>
        <a:bodyPr/>
        <a:lstStyle/>
        <a:p>
          <a:endParaRPr lang="en-US" sz="1600" dirty="0"/>
        </a:p>
      </dgm:t>
    </dgm:pt>
    <dgm:pt modelId="{8D6BADE0-CA1A-4A81-A712-0B686CEEB6BE}" type="sibTrans" cxnId="{D781E8FE-D00F-4959-B124-03B63B808B40}">
      <dgm:prSet/>
      <dgm:spPr/>
      <dgm:t>
        <a:bodyPr/>
        <a:lstStyle/>
        <a:p>
          <a:endParaRPr lang="en-US"/>
        </a:p>
      </dgm:t>
    </dgm:pt>
    <dgm:pt modelId="{AEBAE9AF-1284-4686-969D-6ED4E0248092}" type="parTrans" cxnId="{D781E8FE-D00F-4959-B124-03B63B808B40}">
      <dgm:prSet/>
      <dgm:spPr/>
      <dgm:t>
        <a:bodyPr/>
        <a:lstStyle/>
        <a:p>
          <a:endParaRPr lang="en-US"/>
        </a:p>
      </dgm:t>
    </dgm:pt>
    <dgm:pt modelId="{5BF1C4C7-71D2-4D04-AA97-927809644131}">
      <dgm:prSet/>
      <dgm:spPr/>
      <dgm:t>
        <a:bodyPr/>
        <a:lstStyle/>
        <a:p>
          <a:endParaRPr lang="en-US"/>
        </a:p>
      </dgm:t>
    </dgm:pt>
    <dgm:pt modelId="{46FCEB46-EF82-47D6-B435-CDB78F66C7FF}" type="parTrans" cxnId="{6DE00EF6-8EE5-4D63-8762-56191B9E893C}">
      <dgm:prSet/>
      <dgm:spPr/>
      <dgm:t>
        <a:bodyPr/>
        <a:lstStyle/>
        <a:p>
          <a:endParaRPr lang="en-US"/>
        </a:p>
      </dgm:t>
    </dgm:pt>
    <dgm:pt modelId="{687DA15F-2B34-464A-86AF-9DDE9652EEBC}" type="sibTrans" cxnId="{6DE00EF6-8EE5-4D63-8762-56191B9E893C}">
      <dgm:prSet/>
      <dgm:spPr/>
      <dgm:t>
        <a:bodyPr/>
        <a:lstStyle/>
        <a:p>
          <a:endParaRPr lang="en-US"/>
        </a:p>
      </dgm:t>
    </dgm:pt>
    <dgm:pt modelId="{3A3E398B-D519-44BB-809C-B4B84E9F6E49}">
      <dgm:prSet phldrT="[Text]" custT="1"/>
      <dgm:spPr>
        <a:solidFill>
          <a:schemeClr val="accent2">
            <a:lumMod val="40000"/>
            <a:lumOff val="60000"/>
            <a:alpha val="90000"/>
          </a:schemeClr>
        </a:solidFill>
      </dgm:spPr>
      <dgm:t>
        <a:bodyPr/>
        <a:lstStyle/>
        <a:p>
          <a:r>
            <a:rPr lang="en-US" sz="1400" dirty="0"/>
            <a:t>Extra curricular club support.</a:t>
          </a:r>
        </a:p>
      </dgm:t>
    </dgm:pt>
    <dgm:pt modelId="{07859E42-C3DE-47B0-A63A-48F7043FDC2D}" type="parTrans" cxnId="{EB33B090-D341-4905-B06E-FE87CC7B01EF}">
      <dgm:prSet/>
      <dgm:spPr/>
      <dgm:t>
        <a:bodyPr/>
        <a:lstStyle/>
        <a:p>
          <a:endParaRPr lang="en-US"/>
        </a:p>
      </dgm:t>
    </dgm:pt>
    <dgm:pt modelId="{2F149DFA-9747-4F7E-9808-D6C7651B2756}" type="sibTrans" cxnId="{EB33B090-D341-4905-B06E-FE87CC7B01EF}">
      <dgm:prSet/>
      <dgm:spPr/>
      <dgm:t>
        <a:bodyPr/>
        <a:lstStyle/>
        <a:p>
          <a:endParaRPr lang="en-US"/>
        </a:p>
      </dgm:t>
    </dgm:pt>
    <dgm:pt modelId="{3CD8951C-2249-4471-9667-37B31CE6EBEC}">
      <dgm:prSet phldrT="[Text]" custT="1"/>
      <dgm:spPr>
        <a:solidFill>
          <a:srgbClr val="66CCFF">
            <a:alpha val="89804"/>
          </a:srgbClr>
        </a:solidFill>
      </dgm:spPr>
      <dgm:t>
        <a:bodyPr/>
        <a:lstStyle/>
        <a:p>
          <a:r>
            <a:rPr lang="en-US" sz="1400" dirty="0"/>
            <a:t>Supporting the physical literacy journey for children.</a:t>
          </a:r>
        </a:p>
      </dgm:t>
    </dgm:pt>
    <dgm:pt modelId="{EE79CE9C-8FEE-457F-8910-3652CA77EB06}" type="parTrans" cxnId="{8664500E-B452-45E3-AC8C-034A063994F3}">
      <dgm:prSet/>
      <dgm:spPr/>
      <dgm:t>
        <a:bodyPr/>
        <a:lstStyle/>
        <a:p>
          <a:endParaRPr lang="en-US"/>
        </a:p>
      </dgm:t>
    </dgm:pt>
    <dgm:pt modelId="{5420209E-F032-4CCE-98F9-66D934A1D069}" type="sibTrans" cxnId="{8664500E-B452-45E3-AC8C-034A063994F3}">
      <dgm:prSet/>
      <dgm:spPr/>
      <dgm:t>
        <a:bodyPr/>
        <a:lstStyle/>
        <a:p>
          <a:endParaRPr lang="en-US"/>
        </a:p>
      </dgm:t>
    </dgm:pt>
    <dgm:pt modelId="{5A5793FC-587F-4F15-883E-40A108A72EE2}">
      <dgm:prSet phldrT="[Text]" custT="1"/>
      <dgm:spPr>
        <a:solidFill>
          <a:srgbClr val="FF5050">
            <a:alpha val="89804"/>
          </a:srgbClr>
        </a:solidFill>
      </dgm:spPr>
      <dgm:t>
        <a:bodyPr/>
        <a:lstStyle/>
        <a:p>
          <a:r>
            <a:rPr lang="en-US" sz="1400" dirty="0"/>
            <a:t>Workshops to help students plan for the ‘successful futures’ area of learning.</a:t>
          </a:r>
        </a:p>
      </dgm:t>
    </dgm:pt>
    <dgm:pt modelId="{95F7D8A2-D5F4-40E4-A31C-60999968D61A}" type="parTrans" cxnId="{4820AAEB-CFD0-4ABD-ADEE-2B13D078199C}">
      <dgm:prSet/>
      <dgm:spPr/>
    </dgm:pt>
    <dgm:pt modelId="{D1656926-5693-4E02-BA57-ACBB1B580E21}" type="sibTrans" cxnId="{4820AAEB-CFD0-4ABD-ADEE-2B13D078199C}">
      <dgm:prSet/>
      <dgm:spPr/>
    </dgm:pt>
    <dgm:pt modelId="{7A5D0DDF-3CD0-4226-8BE1-8D77F4F47C7D}" type="pres">
      <dgm:prSet presAssocID="{5AE86FAE-3A62-40D1-BC15-86A7F18416C9}" presName="cycleMatrixDiagram" presStyleCnt="0">
        <dgm:presLayoutVars>
          <dgm:chMax val="1"/>
          <dgm:dir/>
          <dgm:animLvl val="lvl"/>
          <dgm:resizeHandles val="exact"/>
        </dgm:presLayoutVars>
      </dgm:prSet>
      <dgm:spPr/>
    </dgm:pt>
    <dgm:pt modelId="{B2B3F70C-3E26-44B2-9B62-E97140AD82E0}" type="pres">
      <dgm:prSet presAssocID="{5AE86FAE-3A62-40D1-BC15-86A7F18416C9}" presName="children" presStyleCnt="0"/>
      <dgm:spPr/>
    </dgm:pt>
    <dgm:pt modelId="{A535D1FF-2317-49C5-971F-4FA013620CB9}" type="pres">
      <dgm:prSet presAssocID="{5AE86FAE-3A62-40D1-BC15-86A7F18416C9}" presName="child1group" presStyleCnt="0"/>
      <dgm:spPr/>
    </dgm:pt>
    <dgm:pt modelId="{70306EE7-3E1F-42E8-A70C-E1977E9CCF4B}" type="pres">
      <dgm:prSet presAssocID="{5AE86FAE-3A62-40D1-BC15-86A7F18416C9}" presName="child1" presStyleLbl="bgAcc1" presStyleIdx="0" presStyleCnt="4" custScaleX="160199" custScaleY="163443" custLinFactNeighborX="-32357" custLinFactNeighborY="7281"/>
      <dgm:spPr/>
    </dgm:pt>
    <dgm:pt modelId="{D6F6BEE2-52D9-43DE-97A3-DE7DC59AFB1C}" type="pres">
      <dgm:prSet presAssocID="{5AE86FAE-3A62-40D1-BC15-86A7F18416C9}" presName="child1Text" presStyleLbl="bgAcc1" presStyleIdx="0" presStyleCnt="4">
        <dgm:presLayoutVars>
          <dgm:bulletEnabled val="1"/>
        </dgm:presLayoutVars>
      </dgm:prSet>
      <dgm:spPr/>
    </dgm:pt>
    <dgm:pt modelId="{3C08DD96-975B-4754-88E1-446F37610E16}" type="pres">
      <dgm:prSet presAssocID="{5AE86FAE-3A62-40D1-BC15-86A7F18416C9}" presName="child2group" presStyleCnt="0"/>
      <dgm:spPr/>
    </dgm:pt>
    <dgm:pt modelId="{BB093C49-70EE-4CCC-9876-1ED3C6C8267C}" type="pres">
      <dgm:prSet presAssocID="{5AE86FAE-3A62-40D1-BC15-86A7F18416C9}" presName="child2" presStyleLbl="bgAcc1" presStyleIdx="1" presStyleCnt="4" custScaleX="167789" custScaleY="162249" custLinFactNeighborX="36419" custLinFactNeighborY="7281"/>
      <dgm:spPr/>
    </dgm:pt>
    <dgm:pt modelId="{DFC85143-2DF6-4B34-9303-7C4DC41E276C}" type="pres">
      <dgm:prSet presAssocID="{5AE86FAE-3A62-40D1-BC15-86A7F18416C9}" presName="child2Text" presStyleLbl="bgAcc1" presStyleIdx="1" presStyleCnt="4">
        <dgm:presLayoutVars>
          <dgm:bulletEnabled val="1"/>
        </dgm:presLayoutVars>
      </dgm:prSet>
      <dgm:spPr/>
    </dgm:pt>
    <dgm:pt modelId="{D878409D-373B-4FF3-937D-B0BF89F50C35}" type="pres">
      <dgm:prSet presAssocID="{5AE86FAE-3A62-40D1-BC15-86A7F18416C9}" presName="child3group" presStyleCnt="0"/>
      <dgm:spPr/>
    </dgm:pt>
    <dgm:pt modelId="{8A7423C7-1FE6-4D55-B868-52D823071145}" type="pres">
      <dgm:prSet presAssocID="{5AE86FAE-3A62-40D1-BC15-86A7F18416C9}" presName="child3" presStyleLbl="bgAcc1" presStyleIdx="2" presStyleCnt="4" custScaleX="166152" custScaleY="99264" custLinFactNeighborX="35886" custLinFactNeighborY="-39633"/>
      <dgm:spPr/>
    </dgm:pt>
    <dgm:pt modelId="{E74A246D-EE0D-4912-A378-03B27EEEAEB9}" type="pres">
      <dgm:prSet presAssocID="{5AE86FAE-3A62-40D1-BC15-86A7F18416C9}" presName="child3Text" presStyleLbl="bgAcc1" presStyleIdx="2" presStyleCnt="4">
        <dgm:presLayoutVars>
          <dgm:bulletEnabled val="1"/>
        </dgm:presLayoutVars>
      </dgm:prSet>
      <dgm:spPr/>
    </dgm:pt>
    <dgm:pt modelId="{1A3F98FC-4EFF-4E02-A871-B9BE4BF08963}" type="pres">
      <dgm:prSet presAssocID="{5AE86FAE-3A62-40D1-BC15-86A7F18416C9}" presName="child4group" presStyleCnt="0"/>
      <dgm:spPr/>
    </dgm:pt>
    <dgm:pt modelId="{B6AFB518-5404-4FF0-9424-CCF8E62EEF0A}" type="pres">
      <dgm:prSet presAssocID="{5AE86FAE-3A62-40D1-BC15-86A7F18416C9}" presName="child4" presStyleLbl="bgAcc1" presStyleIdx="3" presStyleCnt="4" custScaleX="164017" custScaleY="93419" custLinFactNeighborX="-28445" custLinFactNeighborY="-38976"/>
      <dgm:spPr/>
    </dgm:pt>
    <dgm:pt modelId="{EC646AEC-120F-4A12-8DF1-73D1536F447D}" type="pres">
      <dgm:prSet presAssocID="{5AE86FAE-3A62-40D1-BC15-86A7F18416C9}" presName="child4Text" presStyleLbl="bgAcc1" presStyleIdx="3" presStyleCnt="4">
        <dgm:presLayoutVars>
          <dgm:bulletEnabled val="1"/>
        </dgm:presLayoutVars>
      </dgm:prSet>
      <dgm:spPr/>
    </dgm:pt>
    <dgm:pt modelId="{F4CA75B1-1E81-4AF0-846F-E53F7F8D12B0}" type="pres">
      <dgm:prSet presAssocID="{5AE86FAE-3A62-40D1-BC15-86A7F18416C9}" presName="childPlaceholder" presStyleCnt="0"/>
      <dgm:spPr/>
    </dgm:pt>
    <dgm:pt modelId="{518471EA-7A08-4226-A571-10CE69D21044}" type="pres">
      <dgm:prSet presAssocID="{5AE86FAE-3A62-40D1-BC15-86A7F18416C9}" presName="circle" presStyleCnt="0"/>
      <dgm:spPr/>
    </dgm:pt>
    <dgm:pt modelId="{DD221C9A-6001-4208-9A29-9BCF6C82FB32}" type="pres">
      <dgm:prSet presAssocID="{5AE86FAE-3A62-40D1-BC15-86A7F18416C9}" presName="quadrant1" presStyleLbl="node1" presStyleIdx="0" presStyleCnt="4">
        <dgm:presLayoutVars>
          <dgm:chMax val="1"/>
          <dgm:bulletEnabled val="1"/>
        </dgm:presLayoutVars>
      </dgm:prSet>
      <dgm:spPr/>
    </dgm:pt>
    <dgm:pt modelId="{020B8B48-DFFB-4AE1-95FD-7F3AB6D3938A}" type="pres">
      <dgm:prSet presAssocID="{5AE86FAE-3A62-40D1-BC15-86A7F18416C9}" presName="quadrant2" presStyleLbl="node1" presStyleIdx="1" presStyleCnt="4">
        <dgm:presLayoutVars>
          <dgm:chMax val="1"/>
          <dgm:bulletEnabled val="1"/>
        </dgm:presLayoutVars>
      </dgm:prSet>
      <dgm:spPr/>
    </dgm:pt>
    <dgm:pt modelId="{6487E006-CF30-4623-A781-EDA7BE098515}" type="pres">
      <dgm:prSet presAssocID="{5AE86FAE-3A62-40D1-BC15-86A7F18416C9}" presName="quadrant3" presStyleLbl="node1" presStyleIdx="2" presStyleCnt="4">
        <dgm:presLayoutVars>
          <dgm:chMax val="1"/>
          <dgm:bulletEnabled val="1"/>
        </dgm:presLayoutVars>
      </dgm:prSet>
      <dgm:spPr/>
    </dgm:pt>
    <dgm:pt modelId="{A28D3BBF-EE71-4999-A9B1-D9303C93FEE4}" type="pres">
      <dgm:prSet presAssocID="{5AE86FAE-3A62-40D1-BC15-86A7F18416C9}" presName="quadrant4" presStyleLbl="node1" presStyleIdx="3" presStyleCnt="4">
        <dgm:presLayoutVars>
          <dgm:chMax val="1"/>
          <dgm:bulletEnabled val="1"/>
        </dgm:presLayoutVars>
      </dgm:prSet>
      <dgm:spPr/>
    </dgm:pt>
    <dgm:pt modelId="{AA424B4D-018E-443C-B444-D1121E7094F3}" type="pres">
      <dgm:prSet presAssocID="{5AE86FAE-3A62-40D1-BC15-86A7F18416C9}" presName="quadrantPlaceholder" presStyleCnt="0"/>
      <dgm:spPr/>
    </dgm:pt>
    <dgm:pt modelId="{243BE8C0-DB3A-4153-AE7F-CD0C624E7B05}" type="pres">
      <dgm:prSet presAssocID="{5AE86FAE-3A62-40D1-BC15-86A7F18416C9}" presName="center1" presStyleLbl="fgShp" presStyleIdx="0" presStyleCnt="2"/>
      <dgm:spPr/>
    </dgm:pt>
    <dgm:pt modelId="{907F1937-E878-4C3F-B75A-2B2FD4A78DFD}" type="pres">
      <dgm:prSet presAssocID="{5AE86FAE-3A62-40D1-BC15-86A7F18416C9}" presName="center2" presStyleLbl="fgShp" presStyleIdx="1" presStyleCnt="2"/>
      <dgm:spPr/>
    </dgm:pt>
  </dgm:ptLst>
  <dgm:cxnLst>
    <dgm:cxn modelId="{8FB30EB8-D9C7-481B-9DBF-D284ECA07A4E}" type="presOf" srcId="{71A1FD23-6876-4D2C-8E7D-C33A1618973C}" destId="{BB093C49-70EE-4CCC-9876-1ED3C6C8267C}" srcOrd="0" destOrd="3" presId="urn:microsoft.com/office/officeart/2005/8/layout/cycle4"/>
    <dgm:cxn modelId="{306D611A-9903-4204-96A1-1683BB341B48}" type="presOf" srcId="{8C43C093-FC1D-4238-A864-CF1B0FCF7A84}" destId="{E74A246D-EE0D-4912-A378-03B27EEEAEB9}" srcOrd="1" destOrd="3" presId="urn:microsoft.com/office/officeart/2005/8/layout/cycle4"/>
    <dgm:cxn modelId="{BF6B3B24-D893-4740-98FD-4763DEF72755}" type="presOf" srcId="{407932A6-7CBD-4BCC-B9E0-3C323041CAFC}" destId="{D6F6BEE2-52D9-43DE-97A3-DE7DC59AFB1C}" srcOrd="1" destOrd="6" presId="urn:microsoft.com/office/officeart/2005/8/layout/cycle4"/>
    <dgm:cxn modelId="{D55FCCEE-E1FA-4D97-BB51-A5BF407C440D}" type="presOf" srcId="{C031E120-AD13-45D9-BF2C-B33D27A57948}" destId="{EC646AEC-120F-4A12-8DF1-73D1536F447D}" srcOrd="1" destOrd="0" presId="urn:microsoft.com/office/officeart/2005/8/layout/cycle4"/>
    <dgm:cxn modelId="{E099AE8C-DB5A-411B-890E-4C29352E2BDA}" type="presOf" srcId="{EFB1E555-88E9-47B9-8E99-173250BFFA89}" destId="{8A7423C7-1FE6-4D55-B868-52D823071145}" srcOrd="0" destOrd="0" presId="urn:microsoft.com/office/officeart/2005/8/layout/cycle4"/>
    <dgm:cxn modelId="{53A1BE79-E466-4F1C-9E69-E600A81F0490}" type="presOf" srcId="{5A35BC52-2953-48DD-A7F2-9AF136666144}" destId="{70306EE7-3E1F-42E8-A70C-E1977E9CCF4B}" srcOrd="0" destOrd="3" presId="urn:microsoft.com/office/officeart/2005/8/layout/cycle4"/>
    <dgm:cxn modelId="{4820AAEB-CFD0-4ABD-ADEE-2B13D078199C}" srcId="{5800D263-774F-4108-A49E-BC3D7D7F0EAA}" destId="{5A5793FC-587F-4F15-883E-40A108A72EE2}" srcOrd="1" destOrd="0" parTransId="{95F7D8A2-D5F4-40E4-A31C-60999968D61A}" sibTransId="{D1656926-5693-4E02-BA57-ACBB1B580E21}"/>
    <dgm:cxn modelId="{E0F28DD9-D4CF-4CB0-B50B-877584A7F732}" type="presOf" srcId="{71A1FD23-6876-4D2C-8E7D-C33A1618973C}" destId="{DFC85143-2DF6-4B34-9303-7C4DC41E276C}" srcOrd="1" destOrd="3" presId="urn:microsoft.com/office/officeart/2005/8/layout/cycle4"/>
    <dgm:cxn modelId="{631BFBBB-C692-46EE-835A-61D1CE77C5D0}" type="presOf" srcId="{690C9D49-EBFA-4F8A-B13F-45245B653D63}" destId="{DD221C9A-6001-4208-9A29-9BCF6C82FB32}" srcOrd="0" destOrd="0" presId="urn:microsoft.com/office/officeart/2005/8/layout/cycle4"/>
    <dgm:cxn modelId="{9639C0FD-6016-48C8-ACCF-2ED0C364DEDD}" type="presOf" srcId="{A5A6805A-C1A7-4B6C-BC04-D709ABC4DAD8}" destId="{8A7423C7-1FE6-4D55-B868-52D823071145}" srcOrd="0" destOrd="1" presId="urn:microsoft.com/office/officeart/2005/8/layout/cycle4"/>
    <dgm:cxn modelId="{10E6251C-950A-4324-B9C2-E953AB52C243}" srcId="{690C9D49-EBFA-4F8A-B13F-45245B653D63}" destId="{5A35BC52-2953-48DD-A7F2-9AF136666144}" srcOrd="3" destOrd="0" parTransId="{918FADBF-42D3-4EC3-8A4D-97A3BFA241D2}" sibTransId="{1C9B013D-8E7C-4AC5-A8C2-4274B45D0133}"/>
    <dgm:cxn modelId="{8664500E-B452-45E3-AC8C-034A063994F3}" srcId="{53FA919B-0AE5-460A-90AC-D0E7C7042852}" destId="{3CD8951C-2249-4471-9667-37B31CE6EBEC}" srcOrd="2" destOrd="0" parTransId="{EE79CE9C-8FEE-457F-8910-3652CA77EB06}" sibTransId="{5420209E-F032-4CCE-98F9-66D934A1D069}"/>
    <dgm:cxn modelId="{483ABB76-16D5-4E17-94D0-1B0C814FC676}" srcId="{5AE86FAE-3A62-40D1-BC15-86A7F18416C9}" destId="{690C9D49-EBFA-4F8A-B13F-45245B653D63}" srcOrd="0" destOrd="0" parTransId="{13F8BA8F-6D3E-4C59-B482-59CBA8E340D6}" sibTransId="{78E72AD5-7904-4FF6-AB05-DB9D0C434BDC}"/>
    <dgm:cxn modelId="{E9B34ECA-D20D-4500-B801-50AAB636F46D}" type="presOf" srcId="{005A23F9-2E04-442F-918F-7D243AA628A4}" destId="{70306EE7-3E1F-42E8-A70C-E1977E9CCF4B}" srcOrd="0" destOrd="1" presId="urn:microsoft.com/office/officeart/2005/8/layout/cycle4"/>
    <dgm:cxn modelId="{51A29B9A-D9B3-455B-910B-E6C067402526}" srcId="{5AE86FAE-3A62-40D1-BC15-86A7F18416C9}" destId="{5800D263-774F-4108-A49E-BC3D7D7F0EAA}" srcOrd="3" destOrd="0" parTransId="{2341C492-B087-488C-AD2C-C0A32C13F8D3}" sibTransId="{5CAC0FD9-E08D-4E60-8625-8FE7FEA12714}"/>
    <dgm:cxn modelId="{755C68B3-57DD-4C44-A067-41DFA9D6FA16}" type="presOf" srcId="{608BF092-BC31-47A6-AF7D-0F5D98B6CE12}" destId="{70306EE7-3E1F-42E8-A70C-E1977E9CCF4B}" srcOrd="0" destOrd="7" presId="urn:microsoft.com/office/officeart/2005/8/layout/cycle4"/>
    <dgm:cxn modelId="{51FF492E-7E23-4DD6-8CA6-8068ED99D475}" type="presOf" srcId="{608BF092-BC31-47A6-AF7D-0F5D98B6CE12}" destId="{D6F6BEE2-52D9-43DE-97A3-DE7DC59AFB1C}" srcOrd="1" destOrd="7" presId="urn:microsoft.com/office/officeart/2005/8/layout/cycle4"/>
    <dgm:cxn modelId="{701B2905-E109-4C8B-B7E7-63AE5C2BAAEB}" type="presOf" srcId="{EFB1E555-88E9-47B9-8E99-173250BFFA89}" destId="{E74A246D-EE0D-4912-A378-03B27EEEAEB9}" srcOrd="1" destOrd="0" presId="urn:microsoft.com/office/officeart/2005/8/layout/cycle4"/>
    <dgm:cxn modelId="{E21FF4AA-8E49-4A3C-A487-36F292F7085B}" type="presOf" srcId="{3CD8951C-2249-4471-9667-37B31CE6EBEC}" destId="{BB093C49-70EE-4CCC-9876-1ED3C6C8267C}" srcOrd="0" destOrd="2" presId="urn:microsoft.com/office/officeart/2005/8/layout/cycle4"/>
    <dgm:cxn modelId="{9C81AE22-8E17-4FB5-A588-EED70997F947}" type="presOf" srcId="{A93F218C-2852-4F8F-A721-5EC1AA6E6971}" destId="{D6F6BEE2-52D9-43DE-97A3-DE7DC59AFB1C}" srcOrd="1" destOrd="5" presId="urn:microsoft.com/office/officeart/2005/8/layout/cycle4"/>
    <dgm:cxn modelId="{7DDC2D9F-6506-41AD-8449-579D6A162F5D}" srcId="{53FA919B-0AE5-460A-90AC-D0E7C7042852}" destId="{7501C23C-2A0F-486E-B778-8D716EC87832}" srcOrd="1" destOrd="0" parTransId="{67E852DA-BF5F-4C17-84D3-99D4B1C44389}" sibTransId="{782DD3FF-C967-4138-88B0-7BFCD2331B88}"/>
    <dgm:cxn modelId="{6DE00EF6-8EE5-4D63-8762-56191B9E893C}" srcId="{5AE86FAE-3A62-40D1-BC15-86A7F18416C9}" destId="{5BF1C4C7-71D2-4D04-AA97-927809644131}" srcOrd="4" destOrd="0" parTransId="{46FCEB46-EF82-47D6-B435-CDB78F66C7FF}" sibTransId="{687DA15F-2B34-464A-86AF-9DDE9652EEBC}"/>
    <dgm:cxn modelId="{0EE60DC5-D00B-4DBF-BBFB-D913A3C7055A}" srcId="{690C9D49-EBFA-4F8A-B13F-45245B653D63}" destId="{A93F218C-2852-4F8F-A721-5EC1AA6E6971}" srcOrd="5" destOrd="0" parTransId="{28375AAF-FA5C-445E-9E39-85FE60B741E9}" sibTransId="{B01DC2DC-688D-4079-A888-8838BF2BCB53}"/>
    <dgm:cxn modelId="{9D0F25E2-AE31-43A1-B220-3BF5B96470B9}" type="presOf" srcId="{3A3E398B-D519-44BB-809C-B4B84E9F6E49}" destId="{70306EE7-3E1F-42E8-A70C-E1977E9CCF4B}" srcOrd="0" destOrd="4" presId="urn:microsoft.com/office/officeart/2005/8/layout/cycle4"/>
    <dgm:cxn modelId="{6CC37025-E28A-4D99-8992-5D944AA7A969}" type="presOf" srcId="{005A23F9-2E04-442F-918F-7D243AA628A4}" destId="{D6F6BEE2-52D9-43DE-97A3-DE7DC59AFB1C}" srcOrd="1" destOrd="1" presId="urn:microsoft.com/office/officeart/2005/8/layout/cycle4"/>
    <dgm:cxn modelId="{A9077184-0F9A-4117-A78E-A2ECE6E8E725}" type="presOf" srcId="{5800D263-774F-4108-A49E-BC3D7D7F0EAA}" destId="{A28D3BBF-EE71-4999-A9B1-D9303C93FEE4}" srcOrd="0" destOrd="0" presId="urn:microsoft.com/office/officeart/2005/8/layout/cycle4"/>
    <dgm:cxn modelId="{EB91EED3-EDB6-4BCA-85D0-DA6F347E1852}" srcId="{5AE86FAE-3A62-40D1-BC15-86A7F18416C9}" destId="{53FA919B-0AE5-460A-90AC-D0E7C7042852}" srcOrd="1" destOrd="0" parTransId="{C3284983-6681-4153-BBCE-C214EAB25111}" sibTransId="{805541B0-15F2-4C71-B008-76AB5A494D67}"/>
    <dgm:cxn modelId="{B90147DD-A2DE-4770-8D4A-169830EFA6CA}" type="presOf" srcId="{3A3E398B-D519-44BB-809C-B4B84E9F6E49}" destId="{D6F6BEE2-52D9-43DE-97A3-DE7DC59AFB1C}" srcOrd="1" destOrd="4" presId="urn:microsoft.com/office/officeart/2005/8/layout/cycle4"/>
    <dgm:cxn modelId="{C65AC2ED-4F9E-4DF5-A112-65E3833EEA94}" srcId="{C5C8A030-3522-45C1-B633-7A2EE55239B6}" destId="{6517D3C2-DB36-4801-BEBE-20BA24D0D2DF}" srcOrd="2" destOrd="0" parTransId="{0DB7EA26-5559-4295-A46D-B54888AA83EF}" sibTransId="{12BAC518-6287-4EE2-98A8-52203206BBCD}"/>
    <dgm:cxn modelId="{D781E8FE-D00F-4959-B124-03B63B808B40}" srcId="{C5C8A030-3522-45C1-B633-7A2EE55239B6}" destId="{8C43C093-FC1D-4238-A864-CF1B0FCF7A84}" srcOrd="3" destOrd="0" parTransId="{AEBAE9AF-1284-4686-969D-6ED4E0248092}" sibTransId="{8D6BADE0-CA1A-4A81-A712-0B686CEEB6BE}"/>
    <dgm:cxn modelId="{8F4BFA7F-3B6E-4C85-843C-A82FC30CCDEF}" type="presOf" srcId="{6517D3C2-DB36-4801-BEBE-20BA24D0D2DF}" destId="{E74A246D-EE0D-4912-A378-03B27EEEAEB9}" srcOrd="1" destOrd="2" presId="urn:microsoft.com/office/officeart/2005/8/layout/cycle4"/>
    <dgm:cxn modelId="{3BEB3DE7-F03D-4EAA-87E0-828E63BEAB95}" type="presOf" srcId="{9E18FACD-547E-4EF0-8E49-196184206F27}" destId="{D6F6BEE2-52D9-43DE-97A3-DE7DC59AFB1C}" srcOrd="1" destOrd="2" presId="urn:microsoft.com/office/officeart/2005/8/layout/cycle4"/>
    <dgm:cxn modelId="{F3F0A3DA-94AA-4BBC-9ED8-0E05E9521F63}" type="presOf" srcId="{7501C23C-2A0F-486E-B778-8D716EC87832}" destId="{BB093C49-70EE-4CCC-9876-1ED3C6C8267C}" srcOrd="0" destOrd="1" presId="urn:microsoft.com/office/officeart/2005/8/layout/cycle4"/>
    <dgm:cxn modelId="{5C328733-237C-40D8-AF04-344D9D21E0CC}" type="presOf" srcId="{8C43C093-FC1D-4238-A864-CF1B0FCF7A84}" destId="{8A7423C7-1FE6-4D55-B868-52D823071145}" srcOrd="0" destOrd="3" presId="urn:microsoft.com/office/officeart/2005/8/layout/cycle4"/>
    <dgm:cxn modelId="{143D71FF-5838-439A-A3DB-4E41AEF1C892}" srcId="{C5C8A030-3522-45C1-B633-7A2EE55239B6}" destId="{A5A6805A-C1A7-4B6C-BC04-D709ABC4DAD8}" srcOrd="1" destOrd="0" parTransId="{64ECA721-2E07-4C3E-B1F7-A6E4FB84465F}" sibTransId="{3CAEFD86-55AA-4153-83F0-44A8674863EC}"/>
    <dgm:cxn modelId="{74C58D59-B20A-4320-B3E7-91D64A7471AE}" srcId="{690C9D49-EBFA-4F8A-B13F-45245B653D63}" destId="{9E18FACD-547E-4EF0-8E49-196184206F27}" srcOrd="2" destOrd="0" parTransId="{C5ED76B9-E754-4683-92D7-AC2BA61F697F}" sibTransId="{66BE64E1-91BE-4663-97C6-5F3817CA26DF}"/>
    <dgm:cxn modelId="{73FFC5DF-88B3-44F3-8072-95FE73EBFD91}" type="presOf" srcId="{79EFE17F-8678-4DCD-B650-57D5D5D8E552}" destId="{D6F6BEE2-52D9-43DE-97A3-DE7DC59AFB1C}" srcOrd="1" destOrd="0" presId="urn:microsoft.com/office/officeart/2005/8/layout/cycle4"/>
    <dgm:cxn modelId="{F9EBD45C-152B-441B-8F82-1BB3514EB75C}" srcId="{690C9D49-EBFA-4F8A-B13F-45245B653D63}" destId="{79EFE17F-8678-4DCD-B650-57D5D5D8E552}" srcOrd="0" destOrd="0" parTransId="{2F806570-8CE6-4F60-A37B-63D77771F332}" sibTransId="{00035CAB-4DDF-4470-9C6A-33FD76BC7CD7}"/>
    <dgm:cxn modelId="{6FC61756-ACF8-46D9-A785-6470D8EC1B10}" type="presOf" srcId="{6517D3C2-DB36-4801-BEBE-20BA24D0D2DF}" destId="{8A7423C7-1FE6-4D55-B868-52D823071145}" srcOrd="0" destOrd="2" presId="urn:microsoft.com/office/officeart/2005/8/layout/cycle4"/>
    <dgm:cxn modelId="{16A91375-9DB5-4194-A1AC-71209C3026A4}" type="presOf" srcId="{5AE86FAE-3A62-40D1-BC15-86A7F18416C9}" destId="{7A5D0DDF-3CD0-4226-8BE1-8D77F4F47C7D}" srcOrd="0" destOrd="0" presId="urn:microsoft.com/office/officeart/2005/8/layout/cycle4"/>
    <dgm:cxn modelId="{C5C5E073-C8E4-465F-A955-FA93598361AD}" type="presOf" srcId="{9E18FACD-547E-4EF0-8E49-196184206F27}" destId="{70306EE7-3E1F-42E8-A70C-E1977E9CCF4B}" srcOrd="0" destOrd="2" presId="urn:microsoft.com/office/officeart/2005/8/layout/cycle4"/>
    <dgm:cxn modelId="{7854B1E4-9F68-4B78-89F2-3190591CA953}" type="presOf" srcId="{A5A6805A-C1A7-4B6C-BC04-D709ABC4DAD8}" destId="{E74A246D-EE0D-4912-A378-03B27EEEAEB9}" srcOrd="1" destOrd="1" presId="urn:microsoft.com/office/officeart/2005/8/layout/cycle4"/>
    <dgm:cxn modelId="{D0F26E9D-BD7D-4E90-9D75-17963472BDAD}" srcId="{690C9D49-EBFA-4F8A-B13F-45245B653D63}" destId="{407932A6-7CBD-4BCC-B9E0-3C323041CAFC}" srcOrd="6" destOrd="0" parTransId="{F963501F-FFD7-4494-8147-08B36BB950E1}" sibTransId="{D5A11EE7-0414-4CF5-90F4-8B0D474CDF37}"/>
    <dgm:cxn modelId="{7BBAF183-40BB-40B9-AD7E-A472B0812AA7}" type="presOf" srcId="{7501C23C-2A0F-486E-B778-8D716EC87832}" destId="{DFC85143-2DF6-4B34-9303-7C4DC41E276C}" srcOrd="1" destOrd="1" presId="urn:microsoft.com/office/officeart/2005/8/layout/cycle4"/>
    <dgm:cxn modelId="{1147A826-D365-45AC-BFE8-D3368C9FB3A6}" srcId="{53FA919B-0AE5-460A-90AC-D0E7C7042852}" destId="{FAB6AAE8-A939-4293-9168-69D3EB7A3678}" srcOrd="0" destOrd="0" parTransId="{62809C95-C1E6-4F71-B7E0-C4E14C6781C5}" sibTransId="{155067AD-49E8-435E-8A85-38FA946487DB}"/>
    <dgm:cxn modelId="{D73446B1-CBCC-49F9-AF7A-28F9536B3AC4}" type="presOf" srcId="{A93F218C-2852-4F8F-A721-5EC1AA6E6971}" destId="{70306EE7-3E1F-42E8-A70C-E1977E9CCF4B}" srcOrd="0" destOrd="5" presId="urn:microsoft.com/office/officeart/2005/8/layout/cycle4"/>
    <dgm:cxn modelId="{A76239E6-24E5-4352-B57B-31A3B1D76E87}" srcId="{53FA919B-0AE5-460A-90AC-D0E7C7042852}" destId="{71A1FD23-6876-4D2C-8E7D-C33A1618973C}" srcOrd="3" destOrd="0" parTransId="{26B9AD95-76AC-4DB5-80F4-1542A92C16B4}" sibTransId="{89021FCF-FE17-48B6-89BE-13DCC790E8BA}"/>
    <dgm:cxn modelId="{9B815FE1-BAED-411A-91E3-0D8CA2EB9D30}" type="presOf" srcId="{3CD8951C-2249-4471-9667-37B31CE6EBEC}" destId="{DFC85143-2DF6-4B34-9303-7C4DC41E276C}" srcOrd="1" destOrd="2" presId="urn:microsoft.com/office/officeart/2005/8/layout/cycle4"/>
    <dgm:cxn modelId="{469A36D6-CB81-4BAF-A412-8FCB1D7F85C4}" type="presOf" srcId="{5A35BC52-2953-48DD-A7F2-9AF136666144}" destId="{D6F6BEE2-52D9-43DE-97A3-DE7DC59AFB1C}" srcOrd="1" destOrd="3" presId="urn:microsoft.com/office/officeart/2005/8/layout/cycle4"/>
    <dgm:cxn modelId="{CA7A60C1-53CA-419A-8A6C-C5423288F8E6}" srcId="{690C9D49-EBFA-4F8A-B13F-45245B653D63}" destId="{608BF092-BC31-47A6-AF7D-0F5D98B6CE12}" srcOrd="7" destOrd="0" parTransId="{1BC1923E-EC58-4602-9764-6352EB8F4E28}" sibTransId="{7D401739-AD4D-4544-9E4D-DB9E5B5D7E42}"/>
    <dgm:cxn modelId="{EB33B090-D341-4905-B06E-FE87CC7B01EF}" srcId="{690C9D49-EBFA-4F8A-B13F-45245B653D63}" destId="{3A3E398B-D519-44BB-809C-B4B84E9F6E49}" srcOrd="4" destOrd="0" parTransId="{07859E42-C3DE-47B0-A63A-48F7043FDC2D}" sibTransId="{2F149DFA-9747-4F7E-9808-D6C7651B2756}"/>
    <dgm:cxn modelId="{79642F71-58B2-424A-BA8B-056BED44E6CB}" type="presOf" srcId="{5A5793FC-587F-4F15-883E-40A108A72EE2}" destId="{B6AFB518-5404-4FF0-9424-CCF8E62EEF0A}" srcOrd="0" destOrd="1" presId="urn:microsoft.com/office/officeart/2005/8/layout/cycle4"/>
    <dgm:cxn modelId="{5DD984FB-9F3A-4C62-9699-4C143EF9F22F}" type="presOf" srcId="{79EFE17F-8678-4DCD-B650-57D5D5D8E552}" destId="{70306EE7-3E1F-42E8-A70C-E1977E9CCF4B}" srcOrd="0" destOrd="0" presId="urn:microsoft.com/office/officeart/2005/8/layout/cycle4"/>
    <dgm:cxn modelId="{30CDBAA0-2F9A-4D54-B902-DDFB6E22A7B4}" srcId="{690C9D49-EBFA-4F8A-B13F-45245B653D63}" destId="{005A23F9-2E04-442F-918F-7D243AA628A4}" srcOrd="1" destOrd="0" parTransId="{F427F6EA-76C6-4AB5-B29A-F8490707976F}" sibTransId="{301CC898-4367-413E-8497-7A75603183A1}"/>
    <dgm:cxn modelId="{D0B9BEC7-F56B-442C-A463-9AAE9DFB796C}" srcId="{5AE86FAE-3A62-40D1-BC15-86A7F18416C9}" destId="{C5C8A030-3522-45C1-B633-7A2EE55239B6}" srcOrd="2" destOrd="0" parTransId="{B1FA064E-B81D-4ECD-90E4-CB84468E2606}" sibTransId="{16287B66-B2BD-4606-B184-228CEF128F63}"/>
    <dgm:cxn modelId="{57EF3511-51A7-4358-A7CF-AC4AFB716C3B}" type="presOf" srcId="{FAB6AAE8-A939-4293-9168-69D3EB7A3678}" destId="{BB093C49-70EE-4CCC-9876-1ED3C6C8267C}" srcOrd="0" destOrd="0" presId="urn:microsoft.com/office/officeart/2005/8/layout/cycle4"/>
    <dgm:cxn modelId="{2037D23E-17D5-47F4-8135-57E1AE3BD519}" type="presOf" srcId="{5A5793FC-587F-4F15-883E-40A108A72EE2}" destId="{EC646AEC-120F-4A12-8DF1-73D1536F447D}" srcOrd="1" destOrd="1" presId="urn:microsoft.com/office/officeart/2005/8/layout/cycle4"/>
    <dgm:cxn modelId="{0689D9B4-8454-4039-8444-2804E8D36CB6}" type="presOf" srcId="{53FA919B-0AE5-460A-90AC-D0E7C7042852}" destId="{020B8B48-DFFB-4AE1-95FD-7F3AB6D3938A}" srcOrd="0" destOrd="0" presId="urn:microsoft.com/office/officeart/2005/8/layout/cycle4"/>
    <dgm:cxn modelId="{20BFB98E-9E99-46DE-B847-C55C42589C3C}" srcId="{C5C8A030-3522-45C1-B633-7A2EE55239B6}" destId="{EFB1E555-88E9-47B9-8E99-173250BFFA89}" srcOrd="0" destOrd="0" parTransId="{388EF069-BDEC-4541-AA94-27A06FEF57F7}" sibTransId="{DF70B396-7C6E-43D1-AB6F-38F95CCB5947}"/>
    <dgm:cxn modelId="{F788646F-355D-4AC2-B8F3-E2BB7B08125B}" type="presOf" srcId="{C031E120-AD13-45D9-BF2C-B33D27A57948}" destId="{B6AFB518-5404-4FF0-9424-CCF8E62EEF0A}" srcOrd="0" destOrd="0" presId="urn:microsoft.com/office/officeart/2005/8/layout/cycle4"/>
    <dgm:cxn modelId="{5E5E7D3E-9584-4051-AD24-58550F6E4049}" srcId="{5800D263-774F-4108-A49E-BC3D7D7F0EAA}" destId="{C031E120-AD13-45D9-BF2C-B33D27A57948}" srcOrd="0" destOrd="0" parTransId="{63EB50AA-F540-4320-A6AB-B840270AB616}" sibTransId="{F01645CC-6F41-476D-83F0-823FE8AF5CF3}"/>
    <dgm:cxn modelId="{77D6C83B-30AC-4F2E-8F4E-B6CDDF0E3E72}" type="presOf" srcId="{C5C8A030-3522-45C1-B633-7A2EE55239B6}" destId="{6487E006-CF30-4623-A781-EDA7BE098515}" srcOrd="0" destOrd="0" presId="urn:microsoft.com/office/officeart/2005/8/layout/cycle4"/>
    <dgm:cxn modelId="{3CEFA52B-FD15-4291-89A3-52AEC4A3ECE8}" type="presOf" srcId="{FAB6AAE8-A939-4293-9168-69D3EB7A3678}" destId="{DFC85143-2DF6-4B34-9303-7C4DC41E276C}" srcOrd="1" destOrd="0" presId="urn:microsoft.com/office/officeart/2005/8/layout/cycle4"/>
    <dgm:cxn modelId="{2795DC14-4454-42C2-BC6C-A15F889595D0}" type="presOf" srcId="{407932A6-7CBD-4BCC-B9E0-3C323041CAFC}" destId="{70306EE7-3E1F-42E8-A70C-E1977E9CCF4B}" srcOrd="0" destOrd="6" presId="urn:microsoft.com/office/officeart/2005/8/layout/cycle4"/>
    <dgm:cxn modelId="{A7E9E8BC-F3A1-4D84-9AB2-A48953B0E65B}" type="presParOf" srcId="{7A5D0DDF-3CD0-4226-8BE1-8D77F4F47C7D}" destId="{B2B3F70C-3E26-44B2-9B62-E97140AD82E0}" srcOrd="0" destOrd="0" presId="urn:microsoft.com/office/officeart/2005/8/layout/cycle4"/>
    <dgm:cxn modelId="{577250BA-7DD8-4C01-AA11-72A5862558AC}" type="presParOf" srcId="{B2B3F70C-3E26-44B2-9B62-E97140AD82E0}" destId="{A535D1FF-2317-49C5-971F-4FA013620CB9}" srcOrd="0" destOrd="0" presId="urn:microsoft.com/office/officeart/2005/8/layout/cycle4"/>
    <dgm:cxn modelId="{E1B423EE-AFCA-4FA1-B16B-955F772F315D}" type="presParOf" srcId="{A535D1FF-2317-49C5-971F-4FA013620CB9}" destId="{70306EE7-3E1F-42E8-A70C-E1977E9CCF4B}" srcOrd="0" destOrd="0" presId="urn:microsoft.com/office/officeart/2005/8/layout/cycle4"/>
    <dgm:cxn modelId="{F2EC8FF9-B3C1-492B-8444-12A7E9557AC0}" type="presParOf" srcId="{A535D1FF-2317-49C5-971F-4FA013620CB9}" destId="{D6F6BEE2-52D9-43DE-97A3-DE7DC59AFB1C}" srcOrd="1" destOrd="0" presId="urn:microsoft.com/office/officeart/2005/8/layout/cycle4"/>
    <dgm:cxn modelId="{02743508-6FCF-4F85-A508-7B46C2950579}" type="presParOf" srcId="{B2B3F70C-3E26-44B2-9B62-E97140AD82E0}" destId="{3C08DD96-975B-4754-88E1-446F37610E16}" srcOrd="1" destOrd="0" presId="urn:microsoft.com/office/officeart/2005/8/layout/cycle4"/>
    <dgm:cxn modelId="{67858EBD-7287-4BEE-97F0-FF2385B08F86}" type="presParOf" srcId="{3C08DD96-975B-4754-88E1-446F37610E16}" destId="{BB093C49-70EE-4CCC-9876-1ED3C6C8267C}" srcOrd="0" destOrd="0" presId="urn:microsoft.com/office/officeart/2005/8/layout/cycle4"/>
    <dgm:cxn modelId="{67F5A1C5-B294-40A7-B17F-9751276194B6}" type="presParOf" srcId="{3C08DD96-975B-4754-88E1-446F37610E16}" destId="{DFC85143-2DF6-4B34-9303-7C4DC41E276C}" srcOrd="1" destOrd="0" presId="urn:microsoft.com/office/officeart/2005/8/layout/cycle4"/>
    <dgm:cxn modelId="{FA08648D-9EC6-4573-8445-EF9C973F00F5}" type="presParOf" srcId="{B2B3F70C-3E26-44B2-9B62-E97140AD82E0}" destId="{D878409D-373B-4FF3-937D-B0BF89F50C35}" srcOrd="2" destOrd="0" presId="urn:microsoft.com/office/officeart/2005/8/layout/cycle4"/>
    <dgm:cxn modelId="{56AA12D8-72E7-457A-84AE-8BF44B45993C}" type="presParOf" srcId="{D878409D-373B-4FF3-937D-B0BF89F50C35}" destId="{8A7423C7-1FE6-4D55-B868-52D823071145}" srcOrd="0" destOrd="0" presId="urn:microsoft.com/office/officeart/2005/8/layout/cycle4"/>
    <dgm:cxn modelId="{7D00755B-8EFA-49A7-A209-659C4E9CE406}" type="presParOf" srcId="{D878409D-373B-4FF3-937D-B0BF89F50C35}" destId="{E74A246D-EE0D-4912-A378-03B27EEEAEB9}" srcOrd="1" destOrd="0" presId="urn:microsoft.com/office/officeart/2005/8/layout/cycle4"/>
    <dgm:cxn modelId="{19522E3A-8B08-429C-897F-C3006BA648DA}" type="presParOf" srcId="{B2B3F70C-3E26-44B2-9B62-E97140AD82E0}" destId="{1A3F98FC-4EFF-4E02-A871-B9BE4BF08963}" srcOrd="3" destOrd="0" presId="urn:microsoft.com/office/officeart/2005/8/layout/cycle4"/>
    <dgm:cxn modelId="{743730E4-DEB9-4E66-9788-535EB1B036C5}" type="presParOf" srcId="{1A3F98FC-4EFF-4E02-A871-B9BE4BF08963}" destId="{B6AFB518-5404-4FF0-9424-CCF8E62EEF0A}" srcOrd="0" destOrd="0" presId="urn:microsoft.com/office/officeart/2005/8/layout/cycle4"/>
    <dgm:cxn modelId="{A4F9B1B9-3700-44C2-9F5B-368ECD18E0A5}" type="presParOf" srcId="{1A3F98FC-4EFF-4E02-A871-B9BE4BF08963}" destId="{EC646AEC-120F-4A12-8DF1-73D1536F447D}" srcOrd="1" destOrd="0" presId="urn:microsoft.com/office/officeart/2005/8/layout/cycle4"/>
    <dgm:cxn modelId="{073408AC-D1FA-47E8-805D-5AD7A1EF4B6D}" type="presParOf" srcId="{B2B3F70C-3E26-44B2-9B62-E97140AD82E0}" destId="{F4CA75B1-1E81-4AF0-846F-E53F7F8D12B0}" srcOrd="4" destOrd="0" presId="urn:microsoft.com/office/officeart/2005/8/layout/cycle4"/>
    <dgm:cxn modelId="{2FF5CB02-57DD-433B-A9A0-F952CBE72495}" type="presParOf" srcId="{7A5D0DDF-3CD0-4226-8BE1-8D77F4F47C7D}" destId="{518471EA-7A08-4226-A571-10CE69D21044}" srcOrd="1" destOrd="0" presId="urn:microsoft.com/office/officeart/2005/8/layout/cycle4"/>
    <dgm:cxn modelId="{23D1E0D0-2A41-49C5-B9D2-FAAD74A7B409}" type="presParOf" srcId="{518471EA-7A08-4226-A571-10CE69D21044}" destId="{DD221C9A-6001-4208-9A29-9BCF6C82FB32}" srcOrd="0" destOrd="0" presId="urn:microsoft.com/office/officeart/2005/8/layout/cycle4"/>
    <dgm:cxn modelId="{32F5C6E2-ADBF-461E-B85D-5FD1B9E633FA}" type="presParOf" srcId="{518471EA-7A08-4226-A571-10CE69D21044}" destId="{020B8B48-DFFB-4AE1-95FD-7F3AB6D3938A}" srcOrd="1" destOrd="0" presId="urn:microsoft.com/office/officeart/2005/8/layout/cycle4"/>
    <dgm:cxn modelId="{E13B63B3-CF60-4523-93D6-310561FA6BEE}" type="presParOf" srcId="{518471EA-7A08-4226-A571-10CE69D21044}" destId="{6487E006-CF30-4623-A781-EDA7BE098515}" srcOrd="2" destOrd="0" presId="urn:microsoft.com/office/officeart/2005/8/layout/cycle4"/>
    <dgm:cxn modelId="{22D88595-BACD-4151-9765-4B097E2269F2}" type="presParOf" srcId="{518471EA-7A08-4226-A571-10CE69D21044}" destId="{A28D3BBF-EE71-4999-A9B1-D9303C93FEE4}" srcOrd="3" destOrd="0" presId="urn:microsoft.com/office/officeart/2005/8/layout/cycle4"/>
    <dgm:cxn modelId="{CBF598CC-FBDF-4493-944D-6DECFF304030}" type="presParOf" srcId="{518471EA-7A08-4226-A571-10CE69D21044}" destId="{AA424B4D-018E-443C-B444-D1121E7094F3}" srcOrd="4" destOrd="0" presId="urn:microsoft.com/office/officeart/2005/8/layout/cycle4"/>
    <dgm:cxn modelId="{80BC398B-47F4-4D7A-ABF3-F449553566E1}" type="presParOf" srcId="{7A5D0DDF-3CD0-4226-8BE1-8D77F4F47C7D}" destId="{243BE8C0-DB3A-4153-AE7F-CD0C624E7B05}" srcOrd="2" destOrd="0" presId="urn:microsoft.com/office/officeart/2005/8/layout/cycle4"/>
    <dgm:cxn modelId="{14D2020C-6F4A-46A1-96EB-AC290AD6D1A7}" type="presParOf" srcId="{7A5D0DDF-3CD0-4226-8BE1-8D77F4F47C7D}" destId="{907F1937-E878-4C3F-B75A-2B2FD4A78DFD}"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D2F98DA-39F9-476D-A41F-FE48FF32B1F4}" type="doc">
      <dgm:prSet loTypeId="urn:microsoft.com/office/officeart/2008/layout/VerticalCurvedList" loCatId="list" qsTypeId="urn:microsoft.com/office/officeart/2005/8/quickstyle/simple1" qsCatId="simple" csTypeId="urn:microsoft.com/office/officeart/2005/8/colors/colorful2" csCatId="colorful" phldr="1"/>
      <dgm:spPr/>
      <dgm:t>
        <a:bodyPr/>
        <a:lstStyle/>
        <a:p>
          <a:endParaRPr lang="en-US"/>
        </a:p>
      </dgm:t>
    </dgm:pt>
    <dgm:pt modelId="{CC8C1ACF-2F07-4022-A2ED-B3CFC0274230}">
      <dgm:prSet phldrT="[Text]" custT="1"/>
      <dgm:spPr/>
      <dgm:t>
        <a:bodyPr/>
        <a:lstStyle/>
        <a:p>
          <a:r>
            <a:rPr lang="en-US" sz="1200" dirty="0"/>
            <a:t>Jan English is </a:t>
          </a:r>
        </a:p>
      </dgm:t>
    </dgm:pt>
    <dgm:pt modelId="{AD1769A3-3A8E-4DE3-89FB-96A5C5E0E73B}" type="parTrans" cxnId="{AFA47589-7B6E-4BCE-AD54-4EF2944C1A01}">
      <dgm:prSet/>
      <dgm:spPr/>
      <dgm:t>
        <a:bodyPr/>
        <a:lstStyle/>
        <a:p>
          <a:endParaRPr lang="en-US"/>
        </a:p>
      </dgm:t>
    </dgm:pt>
    <dgm:pt modelId="{B4C0273B-DF17-4881-8C11-03852601F222}" type="sibTrans" cxnId="{AFA47589-7B6E-4BCE-AD54-4EF2944C1A01}">
      <dgm:prSet/>
      <dgm:spPr/>
      <dgm:t>
        <a:bodyPr/>
        <a:lstStyle/>
        <a:p>
          <a:endParaRPr lang="en-US"/>
        </a:p>
      </dgm:t>
    </dgm:pt>
    <dgm:pt modelId="{483CBD44-80B8-4289-9D81-FB13255F4911}">
      <dgm:prSet phldrT="[Text]" custT="1"/>
      <dgm:spPr/>
      <dgm:t>
        <a:bodyPr/>
        <a:lstStyle/>
        <a:p>
          <a:r>
            <a:rPr lang="en-GB" sz="1200" b="0" i="0" dirty="0"/>
            <a:t>Vicky Evans is a highly experienced teacher whose varied background in primary and secondary education connects physical education with creative education.  As a former Physical Literacy programme manager and Regional Mentor she has been able to systematically support school improvement using a creative process. Vicky has challenged herself to improve life chances for children in her charge, by exploring cultural, physical and artistic activity. </a:t>
          </a:r>
          <a:endParaRPr lang="en-US" sz="1050" dirty="0"/>
        </a:p>
      </dgm:t>
    </dgm:pt>
    <dgm:pt modelId="{B029681F-EE3B-4BAE-BE4A-05A54528149C}" type="parTrans" cxnId="{5B644752-26AF-4C36-A675-81F349626532}">
      <dgm:prSet/>
      <dgm:spPr/>
      <dgm:t>
        <a:bodyPr/>
        <a:lstStyle/>
        <a:p>
          <a:endParaRPr lang="en-US"/>
        </a:p>
      </dgm:t>
    </dgm:pt>
    <dgm:pt modelId="{E98A232B-BC6E-48AA-BCD3-807B6C7238D1}" type="sibTrans" cxnId="{5B644752-26AF-4C36-A675-81F349626532}">
      <dgm:prSet/>
      <dgm:spPr/>
      <dgm:t>
        <a:bodyPr/>
        <a:lstStyle/>
        <a:p>
          <a:endParaRPr lang="en-US"/>
        </a:p>
      </dgm:t>
    </dgm:pt>
    <dgm:pt modelId="{21B0D7C5-671A-4AB2-80C7-E6AB23EE623B}">
      <dgm:prSet phldrT="[Text]" custT="1"/>
      <dgm:spPr/>
      <dgm:t>
        <a:bodyPr/>
        <a:lstStyle/>
        <a:p>
          <a:r>
            <a:rPr lang="en-US" sz="1200" dirty="0"/>
            <a:t>Gemma Mitchell is an experienced primary foundation phase lead teacher with a specialism in PE and literacy. Gemma is passionate about family and community engagement and through her fourteen year career in teaching has led many initiatives that bear witness to the impact that family and community engagement can have on whole school improvement and children's lives.</a:t>
          </a:r>
        </a:p>
      </dgm:t>
    </dgm:pt>
    <dgm:pt modelId="{F48302A4-DA6B-44BD-926C-ED8FE46D2712}" type="parTrans" cxnId="{C9AB963E-70C1-4C23-8570-35B81FEC60A1}">
      <dgm:prSet/>
      <dgm:spPr/>
      <dgm:t>
        <a:bodyPr/>
        <a:lstStyle/>
        <a:p>
          <a:endParaRPr lang="en-US"/>
        </a:p>
      </dgm:t>
    </dgm:pt>
    <dgm:pt modelId="{C5C837A6-8EC2-4CD2-98A0-C2854377D7A9}" type="sibTrans" cxnId="{C9AB963E-70C1-4C23-8570-35B81FEC60A1}">
      <dgm:prSet/>
      <dgm:spPr/>
      <dgm:t>
        <a:bodyPr/>
        <a:lstStyle/>
        <a:p>
          <a:endParaRPr lang="en-US"/>
        </a:p>
      </dgm:t>
    </dgm:pt>
    <dgm:pt modelId="{7F5E02CB-D144-46AA-9D87-EB4A98CBD551}">
      <dgm:prSet custT="1"/>
      <dgm:spPr/>
      <dgm:t>
        <a:bodyPr/>
        <a:lstStyle/>
        <a:p>
          <a:r>
            <a:rPr lang="en-US" sz="1200" dirty="0"/>
            <a:t>Clare Roberts is an experienced primary and secondary school PE teacher who has a passion for working with young people living in deprivation and poverty. Clare has worked with numerous schools to coordinate initiatives which focus on closing the gap between free school meal pupils and their non free school meal peers. This work is also supported by community development work which </a:t>
          </a:r>
          <a:r>
            <a:rPr lang="en-US" sz="1200" dirty="0" err="1"/>
            <a:t>clare</a:t>
          </a:r>
          <a:r>
            <a:rPr lang="en-US" sz="1200" dirty="0"/>
            <a:t> has worked in for the past fourteen years. Clare has vast experience of tutoring and assessing in a wide range of settings including nurseries, schools and communities.</a:t>
          </a:r>
        </a:p>
      </dgm:t>
    </dgm:pt>
    <dgm:pt modelId="{99E9C0CF-D670-4CCC-9506-843EEDD1E3C5}" type="parTrans" cxnId="{F32C1C75-1376-451A-AB5A-25092EFEA4DE}">
      <dgm:prSet/>
      <dgm:spPr/>
      <dgm:t>
        <a:bodyPr/>
        <a:lstStyle/>
        <a:p>
          <a:endParaRPr lang="en-US"/>
        </a:p>
      </dgm:t>
    </dgm:pt>
    <dgm:pt modelId="{7E294302-9F64-4F2C-88CB-305BDDB358F0}" type="sibTrans" cxnId="{F32C1C75-1376-451A-AB5A-25092EFEA4DE}">
      <dgm:prSet/>
      <dgm:spPr/>
      <dgm:t>
        <a:bodyPr/>
        <a:lstStyle/>
        <a:p>
          <a:endParaRPr lang="en-US"/>
        </a:p>
      </dgm:t>
    </dgm:pt>
    <dgm:pt modelId="{47CEBA59-B2AC-4EBA-AE5D-7A610C7C2110}" type="pres">
      <dgm:prSet presAssocID="{5D2F98DA-39F9-476D-A41F-FE48FF32B1F4}" presName="Name0" presStyleCnt="0">
        <dgm:presLayoutVars>
          <dgm:chMax val="7"/>
          <dgm:chPref val="7"/>
          <dgm:dir/>
        </dgm:presLayoutVars>
      </dgm:prSet>
      <dgm:spPr/>
    </dgm:pt>
    <dgm:pt modelId="{7BEB35BC-407D-41E8-9218-DF15AE1CA32F}" type="pres">
      <dgm:prSet presAssocID="{5D2F98DA-39F9-476D-A41F-FE48FF32B1F4}" presName="Name1" presStyleCnt="0"/>
      <dgm:spPr/>
    </dgm:pt>
    <dgm:pt modelId="{BC8A5708-F241-4966-BE66-5B5392830342}" type="pres">
      <dgm:prSet presAssocID="{5D2F98DA-39F9-476D-A41F-FE48FF32B1F4}" presName="cycle" presStyleCnt="0"/>
      <dgm:spPr/>
    </dgm:pt>
    <dgm:pt modelId="{2F09CCDC-B419-4039-93FF-172427409C97}" type="pres">
      <dgm:prSet presAssocID="{5D2F98DA-39F9-476D-A41F-FE48FF32B1F4}" presName="srcNode" presStyleLbl="node1" presStyleIdx="0" presStyleCnt="4"/>
      <dgm:spPr/>
    </dgm:pt>
    <dgm:pt modelId="{FFF224F4-66A4-4696-84CC-448A2376FC1C}" type="pres">
      <dgm:prSet presAssocID="{5D2F98DA-39F9-476D-A41F-FE48FF32B1F4}" presName="conn" presStyleLbl="parChTrans1D2" presStyleIdx="0" presStyleCnt="1"/>
      <dgm:spPr/>
    </dgm:pt>
    <dgm:pt modelId="{7989B37F-29D6-4E1C-8DB0-469E11BA298C}" type="pres">
      <dgm:prSet presAssocID="{5D2F98DA-39F9-476D-A41F-FE48FF32B1F4}" presName="extraNode" presStyleLbl="node1" presStyleIdx="0" presStyleCnt="4"/>
      <dgm:spPr/>
    </dgm:pt>
    <dgm:pt modelId="{336E4D44-7596-4755-980E-E03D5267C085}" type="pres">
      <dgm:prSet presAssocID="{5D2F98DA-39F9-476D-A41F-FE48FF32B1F4}" presName="dstNode" presStyleLbl="node1" presStyleIdx="0" presStyleCnt="4"/>
      <dgm:spPr/>
    </dgm:pt>
    <dgm:pt modelId="{A6121C6B-EBB3-44ED-9D1B-F932FA9C9793}" type="pres">
      <dgm:prSet presAssocID="{CC8C1ACF-2F07-4022-A2ED-B3CFC0274230}" presName="text_1" presStyleLbl="node1" presStyleIdx="0" presStyleCnt="4">
        <dgm:presLayoutVars>
          <dgm:bulletEnabled val="1"/>
        </dgm:presLayoutVars>
      </dgm:prSet>
      <dgm:spPr/>
    </dgm:pt>
    <dgm:pt modelId="{670F35D0-AA7E-4FF2-9ECB-45537EC431BF}" type="pres">
      <dgm:prSet presAssocID="{CC8C1ACF-2F07-4022-A2ED-B3CFC0274230}" presName="accent_1" presStyleCnt="0"/>
      <dgm:spPr/>
    </dgm:pt>
    <dgm:pt modelId="{E32EB501-94BF-4B0F-8EA5-9B802F8C24DA}" type="pres">
      <dgm:prSet presAssocID="{CC8C1ACF-2F07-4022-A2ED-B3CFC0274230}" presName="accentRepeatNode" presStyleLbl="solidFgAcc1" presStyleIdx="0" presStyleCnt="4"/>
      <dgm:spPr/>
    </dgm:pt>
    <dgm:pt modelId="{01246D92-FB96-488F-A599-934CD7BC3843}" type="pres">
      <dgm:prSet presAssocID="{483CBD44-80B8-4289-9D81-FB13255F4911}" presName="text_2" presStyleLbl="node1" presStyleIdx="1" presStyleCnt="4">
        <dgm:presLayoutVars>
          <dgm:bulletEnabled val="1"/>
        </dgm:presLayoutVars>
      </dgm:prSet>
      <dgm:spPr/>
    </dgm:pt>
    <dgm:pt modelId="{F075111B-0225-4923-A843-93DDFC4087F2}" type="pres">
      <dgm:prSet presAssocID="{483CBD44-80B8-4289-9D81-FB13255F4911}" presName="accent_2" presStyleCnt="0"/>
      <dgm:spPr/>
    </dgm:pt>
    <dgm:pt modelId="{259808D9-A946-4135-8582-B5C2EB01586D}" type="pres">
      <dgm:prSet presAssocID="{483CBD44-80B8-4289-9D81-FB13255F4911}" presName="accentRepeatNode" presStyleLbl="solidFgAcc1" presStyleIdx="1" presStyleCnt="4"/>
      <dgm:spPr/>
    </dgm:pt>
    <dgm:pt modelId="{7284625F-4D28-47EA-A85F-0E39B15A7A15}" type="pres">
      <dgm:prSet presAssocID="{21B0D7C5-671A-4AB2-80C7-E6AB23EE623B}" presName="text_3" presStyleLbl="node1" presStyleIdx="2" presStyleCnt="4">
        <dgm:presLayoutVars>
          <dgm:bulletEnabled val="1"/>
        </dgm:presLayoutVars>
      </dgm:prSet>
      <dgm:spPr/>
    </dgm:pt>
    <dgm:pt modelId="{674E8D69-8E40-4B10-B4A9-7F67E1574165}" type="pres">
      <dgm:prSet presAssocID="{21B0D7C5-671A-4AB2-80C7-E6AB23EE623B}" presName="accent_3" presStyleCnt="0"/>
      <dgm:spPr/>
    </dgm:pt>
    <dgm:pt modelId="{294C9F4D-7430-4B78-9049-446660058AD6}" type="pres">
      <dgm:prSet presAssocID="{21B0D7C5-671A-4AB2-80C7-E6AB23EE623B}" presName="accentRepeatNode" presStyleLbl="solidFgAcc1" presStyleIdx="2" presStyleCnt="4"/>
      <dgm:spPr/>
    </dgm:pt>
    <dgm:pt modelId="{A20C708B-FAB1-4D5B-B451-5395E896302A}" type="pres">
      <dgm:prSet presAssocID="{7F5E02CB-D144-46AA-9D87-EB4A98CBD551}" presName="text_4" presStyleLbl="node1" presStyleIdx="3" presStyleCnt="4">
        <dgm:presLayoutVars>
          <dgm:bulletEnabled val="1"/>
        </dgm:presLayoutVars>
      </dgm:prSet>
      <dgm:spPr/>
    </dgm:pt>
    <dgm:pt modelId="{1373BA03-4F77-45DC-BF71-3D44B5FA9FE0}" type="pres">
      <dgm:prSet presAssocID="{7F5E02CB-D144-46AA-9D87-EB4A98CBD551}" presName="accent_4" presStyleCnt="0"/>
      <dgm:spPr/>
    </dgm:pt>
    <dgm:pt modelId="{60B6E7CD-2B89-48EF-B2E7-9FFA62FD6E0B}" type="pres">
      <dgm:prSet presAssocID="{7F5E02CB-D144-46AA-9D87-EB4A98CBD551}" presName="accentRepeatNode" presStyleLbl="solidFgAcc1" presStyleIdx="3" presStyleCnt="4"/>
      <dgm:spPr/>
    </dgm:pt>
  </dgm:ptLst>
  <dgm:cxnLst>
    <dgm:cxn modelId="{8DF6A5AE-40D0-4156-B033-90CB499054EE}" type="presOf" srcId="{7F5E02CB-D144-46AA-9D87-EB4A98CBD551}" destId="{A20C708B-FAB1-4D5B-B451-5395E896302A}" srcOrd="0" destOrd="0" presId="urn:microsoft.com/office/officeart/2008/layout/VerticalCurvedList"/>
    <dgm:cxn modelId="{8B0CEB80-3BC4-46B0-9975-DA5525C4C323}" type="presOf" srcId="{21B0D7C5-671A-4AB2-80C7-E6AB23EE623B}" destId="{7284625F-4D28-47EA-A85F-0E39B15A7A15}" srcOrd="0" destOrd="0" presId="urn:microsoft.com/office/officeart/2008/layout/VerticalCurvedList"/>
    <dgm:cxn modelId="{F32C1C75-1376-451A-AB5A-25092EFEA4DE}" srcId="{5D2F98DA-39F9-476D-A41F-FE48FF32B1F4}" destId="{7F5E02CB-D144-46AA-9D87-EB4A98CBD551}" srcOrd="3" destOrd="0" parTransId="{99E9C0CF-D670-4CCC-9506-843EEDD1E3C5}" sibTransId="{7E294302-9F64-4F2C-88CB-305BDDB358F0}"/>
    <dgm:cxn modelId="{E8F4F232-7FFC-49BE-973E-BCE9AF5F910E}" type="presOf" srcId="{B4C0273B-DF17-4881-8C11-03852601F222}" destId="{FFF224F4-66A4-4696-84CC-448A2376FC1C}" srcOrd="0" destOrd="0" presId="urn:microsoft.com/office/officeart/2008/layout/VerticalCurvedList"/>
    <dgm:cxn modelId="{AFA47589-7B6E-4BCE-AD54-4EF2944C1A01}" srcId="{5D2F98DA-39F9-476D-A41F-FE48FF32B1F4}" destId="{CC8C1ACF-2F07-4022-A2ED-B3CFC0274230}" srcOrd="0" destOrd="0" parTransId="{AD1769A3-3A8E-4DE3-89FB-96A5C5E0E73B}" sibTransId="{B4C0273B-DF17-4881-8C11-03852601F222}"/>
    <dgm:cxn modelId="{79B2BEBA-52FC-449C-9F37-5B6BA5D7F4C0}" type="presOf" srcId="{CC8C1ACF-2F07-4022-A2ED-B3CFC0274230}" destId="{A6121C6B-EBB3-44ED-9D1B-F932FA9C9793}" srcOrd="0" destOrd="0" presId="urn:microsoft.com/office/officeart/2008/layout/VerticalCurvedList"/>
    <dgm:cxn modelId="{127674BB-660D-46B1-B0F7-E067A99622B0}" type="presOf" srcId="{5D2F98DA-39F9-476D-A41F-FE48FF32B1F4}" destId="{47CEBA59-B2AC-4EBA-AE5D-7A610C7C2110}" srcOrd="0" destOrd="0" presId="urn:microsoft.com/office/officeart/2008/layout/VerticalCurvedList"/>
    <dgm:cxn modelId="{B7FDB372-9FCF-4E6C-BB88-863BC0B25B1C}" type="presOf" srcId="{483CBD44-80B8-4289-9D81-FB13255F4911}" destId="{01246D92-FB96-488F-A599-934CD7BC3843}" srcOrd="0" destOrd="0" presId="urn:microsoft.com/office/officeart/2008/layout/VerticalCurvedList"/>
    <dgm:cxn modelId="{C9AB963E-70C1-4C23-8570-35B81FEC60A1}" srcId="{5D2F98DA-39F9-476D-A41F-FE48FF32B1F4}" destId="{21B0D7C5-671A-4AB2-80C7-E6AB23EE623B}" srcOrd="2" destOrd="0" parTransId="{F48302A4-DA6B-44BD-926C-ED8FE46D2712}" sibTransId="{C5C837A6-8EC2-4CD2-98A0-C2854377D7A9}"/>
    <dgm:cxn modelId="{5B644752-26AF-4C36-A675-81F349626532}" srcId="{5D2F98DA-39F9-476D-A41F-FE48FF32B1F4}" destId="{483CBD44-80B8-4289-9D81-FB13255F4911}" srcOrd="1" destOrd="0" parTransId="{B029681F-EE3B-4BAE-BE4A-05A54528149C}" sibTransId="{E98A232B-BC6E-48AA-BCD3-807B6C7238D1}"/>
    <dgm:cxn modelId="{34BE9A9E-6BF2-41C3-A7EF-23CA4F9DBE5A}" type="presParOf" srcId="{47CEBA59-B2AC-4EBA-AE5D-7A610C7C2110}" destId="{7BEB35BC-407D-41E8-9218-DF15AE1CA32F}" srcOrd="0" destOrd="0" presId="urn:microsoft.com/office/officeart/2008/layout/VerticalCurvedList"/>
    <dgm:cxn modelId="{D605C022-8069-441B-9475-B7DE7816E3B5}" type="presParOf" srcId="{7BEB35BC-407D-41E8-9218-DF15AE1CA32F}" destId="{BC8A5708-F241-4966-BE66-5B5392830342}" srcOrd="0" destOrd="0" presId="urn:microsoft.com/office/officeart/2008/layout/VerticalCurvedList"/>
    <dgm:cxn modelId="{15857147-F15D-4C23-A0F9-5A8EC13A7609}" type="presParOf" srcId="{BC8A5708-F241-4966-BE66-5B5392830342}" destId="{2F09CCDC-B419-4039-93FF-172427409C97}" srcOrd="0" destOrd="0" presId="urn:microsoft.com/office/officeart/2008/layout/VerticalCurvedList"/>
    <dgm:cxn modelId="{4F86AE95-D405-440A-9861-6462F53ADCEA}" type="presParOf" srcId="{BC8A5708-F241-4966-BE66-5B5392830342}" destId="{FFF224F4-66A4-4696-84CC-448A2376FC1C}" srcOrd="1" destOrd="0" presId="urn:microsoft.com/office/officeart/2008/layout/VerticalCurvedList"/>
    <dgm:cxn modelId="{1ADBFD17-5E4E-4882-AD9B-76EC21B56196}" type="presParOf" srcId="{BC8A5708-F241-4966-BE66-5B5392830342}" destId="{7989B37F-29D6-4E1C-8DB0-469E11BA298C}" srcOrd="2" destOrd="0" presId="urn:microsoft.com/office/officeart/2008/layout/VerticalCurvedList"/>
    <dgm:cxn modelId="{01993D87-D09B-4062-8CEB-012FEA4BE8E1}" type="presParOf" srcId="{BC8A5708-F241-4966-BE66-5B5392830342}" destId="{336E4D44-7596-4755-980E-E03D5267C085}" srcOrd="3" destOrd="0" presId="urn:microsoft.com/office/officeart/2008/layout/VerticalCurvedList"/>
    <dgm:cxn modelId="{82CC04D9-9AED-4795-951E-620AEFD35A09}" type="presParOf" srcId="{7BEB35BC-407D-41E8-9218-DF15AE1CA32F}" destId="{A6121C6B-EBB3-44ED-9D1B-F932FA9C9793}" srcOrd="1" destOrd="0" presId="urn:microsoft.com/office/officeart/2008/layout/VerticalCurvedList"/>
    <dgm:cxn modelId="{35E1FF62-6A84-4A42-BAED-AE95F8D71B9E}" type="presParOf" srcId="{7BEB35BC-407D-41E8-9218-DF15AE1CA32F}" destId="{670F35D0-AA7E-4FF2-9ECB-45537EC431BF}" srcOrd="2" destOrd="0" presId="urn:microsoft.com/office/officeart/2008/layout/VerticalCurvedList"/>
    <dgm:cxn modelId="{94DEB3A7-A6A6-42CB-A1E8-F91A2BF9891A}" type="presParOf" srcId="{670F35D0-AA7E-4FF2-9ECB-45537EC431BF}" destId="{E32EB501-94BF-4B0F-8EA5-9B802F8C24DA}" srcOrd="0" destOrd="0" presId="urn:microsoft.com/office/officeart/2008/layout/VerticalCurvedList"/>
    <dgm:cxn modelId="{AF4FC2C5-478F-4954-8491-F9B4936154C0}" type="presParOf" srcId="{7BEB35BC-407D-41E8-9218-DF15AE1CA32F}" destId="{01246D92-FB96-488F-A599-934CD7BC3843}" srcOrd="3" destOrd="0" presId="urn:microsoft.com/office/officeart/2008/layout/VerticalCurvedList"/>
    <dgm:cxn modelId="{EF0C6BD5-C9CF-4E0C-BF87-C2FD6B87AB4C}" type="presParOf" srcId="{7BEB35BC-407D-41E8-9218-DF15AE1CA32F}" destId="{F075111B-0225-4923-A843-93DDFC4087F2}" srcOrd="4" destOrd="0" presId="urn:microsoft.com/office/officeart/2008/layout/VerticalCurvedList"/>
    <dgm:cxn modelId="{93E04C3A-A1F9-4CE1-B122-93B788E6E780}" type="presParOf" srcId="{F075111B-0225-4923-A843-93DDFC4087F2}" destId="{259808D9-A946-4135-8582-B5C2EB01586D}" srcOrd="0" destOrd="0" presId="urn:microsoft.com/office/officeart/2008/layout/VerticalCurvedList"/>
    <dgm:cxn modelId="{B2A270DC-01EB-4654-B0C5-3E4EA8639F95}" type="presParOf" srcId="{7BEB35BC-407D-41E8-9218-DF15AE1CA32F}" destId="{7284625F-4D28-47EA-A85F-0E39B15A7A15}" srcOrd="5" destOrd="0" presId="urn:microsoft.com/office/officeart/2008/layout/VerticalCurvedList"/>
    <dgm:cxn modelId="{C8555C16-0DC1-4C1B-9C27-B3FA614D3986}" type="presParOf" srcId="{7BEB35BC-407D-41E8-9218-DF15AE1CA32F}" destId="{674E8D69-8E40-4B10-B4A9-7F67E1574165}" srcOrd="6" destOrd="0" presId="urn:microsoft.com/office/officeart/2008/layout/VerticalCurvedList"/>
    <dgm:cxn modelId="{BBEA0044-0D5B-45CD-8083-C39D07F5F233}" type="presParOf" srcId="{674E8D69-8E40-4B10-B4A9-7F67E1574165}" destId="{294C9F4D-7430-4B78-9049-446660058AD6}" srcOrd="0" destOrd="0" presId="urn:microsoft.com/office/officeart/2008/layout/VerticalCurvedList"/>
    <dgm:cxn modelId="{8489EB8A-89C3-4A43-9E40-2EE552E56B03}" type="presParOf" srcId="{7BEB35BC-407D-41E8-9218-DF15AE1CA32F}" destId="{A20C708B-FAB1-4D5B-B451-5395E896302A}" srcOrd="7" destOrd="0" presId="urn:microsoft.com/office/officeart/2008/layout/VerticalCurvedList"/>
    <dgm:cxn modelId="{33D3E9FA-07AB-4DB6-8F12-68B084AF5B80}" type="presParOf" srcId="{7BEB35BC-407D-41E8-9218-DF15AE1CA32F}" destId="{1373BA03-4F77-45DC-BF71-3D44B5FA9FE0}" srcOrd="8" destOrd="0" presId="urn:microsoft.com/office/officeart/2008/layout/VerticalCurvedList"/>
    <dgm:cxn modelId="{71338B84-23AC-414B-B979-F314DC9D7314}" type="presParOf" srcId="{1373BA03-4F77-45DC-BF71-3D44B5FA9FE0}" destId="{60B6E7CD-2B89-48EF-B2E7-9FFA62FD6E0B}"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EE8462D-F8EA-49A6-9384-D209B1C69F1B}" type="doc">
      <dgm:prSet loTypeId="urn:microsoft.com/office/officeart/2005/8/layout/vList4" loCatId="picture" qsTypeId="urn:microsoft.com/office/officeart/2005/8/quickstyle/simple1" qsCatId="simple" csTypeId="urn:microsoft.com/office/officeart/2005/8/colors/colorful2" csCatId="colorful" phldr="1"/>
      <dgm:spPr/>
      <dgm:t>
        <a:bodyPr/>
        <a:lstStyle/>
        <a:p>
          <a:endParaRPr lang="en-US"/>
        </a:p>
      </dgm:t>
    </dgm:pt>
    <dgm:pt modelId="{D6294AB6-5D3A-420D-BBE3-3F708D528438}">
      <dgm:prSet phldrT="[Text]" phldr="1"/>
      <dgm:spPr/>
      <dgm:t>
        <a:bodyPr/>
        <a:lstStyle/>
        <a:p>
          <a:pPr algn="l"/>
          <a:endParaRPr lang="en-US"/>
        </a:p>
      </dgm:t>
    </dgm:pt>
    <dgm:pt modelId="{9E573ADB-28C1-4C48-96E3-240613EBE2F8}" type="parTrans" cxnId="{57E8EA8A-480A-4988-87B9-0A71ACFF8B8A}">
      <dgm:prSet/>
      <dgm:spPr/>
      <dgm:t>
        <a:bodyPr/>
        <a:lstStyle/>
        <a:p>
          <a:pPr algn="l"/>
          <a:endParaRPr lang="en-US"/>
        </a:p>
      </dgm:t>
    </dgm:pt>
    <dgm:pt modelId="{D18EABAE-DB83-4094-8D62-E65FBA52479D}" type="sibTrans" cxnId="{57E8EA8A-480A-4988-87B9-0A71ACFF8B8A}">
      <dgm:prSet/>
      <dgm:spPr/>
      <dgm:t>
        <a:bodyPr/>
        <a:lstStyle/>
        <a:p>
          <a:pPr algn="l"/>
          <a:endParaRPr lang="en-US"/>
        </a:p>
      </dgm:t>
    </dgm:pt>
    <dgm:pt modelId="{6CC3F161-AB10-475D-AA49-B5922A17F4A9}">
      <dgm:prSet phldrT="[Text]" phldr="1"/>
      <dgm:spPr/>
      <dgm:t>
        <a:bodyPr/>
        <a:lstStyle/>
        <a:p>
          <a:pPr algn="l"/>
          <a:endParaRPr lang="en-US"/>
        </a:p>
      </dgm:t>
    </dgm:pt>
    <dgm:pt modelId="{3D4F7D25-752D-4C79-8423-1910C87B8766}" type="parTrans" cxnId="{77F6D49B-0DF3-4F2F-9F4C-0CA53CB03737}">
      <dgm:prSet/>
      <dgm:spPr/>
      <dgm:t>
        <a:bodyPr/>
        <a:lstStyle/>
        <a:p>
          <a:pPr algn="l"/>
          <a:endParaRPr lang="en-US"/>
        </a:p>
      </dgm:t>
    </dgm:pt>
    <dgm:pt modelId="{A1D7C1EF-7A66-4E4B-B632-DAB4758F91ED}" type="sibTrans" cxnId="{77F6D49B-0DF3-4F2F-9F4C-0CA53CB03737}">
      <dgm:prSet/>
      <dgm:spPr/>
      <dgm:t>
        <a:bodyPr/>
        <a:lstStyle/>
        <a:p>
          <a:pPr algn="l"/>
          <a:endParaRPr lang="en-US"/>
        </a:p>
      </dgm:t>
    </dgm:pt>
    <dgm:pt modelId="{F0F5DE74-0D08-446B-AA10-43A5AD58CC11}">
      <dgm:prSet phldrT="[Text]" phldr="1"/>
      <dgm:spPr/>
      <dgm:t>
        <a:bodyPr/>
        <a:lstStyle/>
        <a:p>
          <a:pPr algn="l"/>
          <a:endParaRPr lang="en-US"/>
        </a:p>
      </dgm:t>
    </dgm:pt>
    <dgm:pt modelId="{DB6F5AB1-13DE-4E76-B907-8ACAACF54A37}" type="parTrans" cxnId="{1909B304-4B76-4345-9D4E-028402173F37}">
      <dgm:prSet/>
      <dgm:spPr/>
      <dgm:t>
        <a:bodyPr/>
        <a:lstStyle/>
        <a:p>
          <a:pPr algn="l"/>
          <a:endParaRPr lang="en-US"/>
        </a:p>
      </dgm:t>
    </dgm:pt>
    <dgm:pt modelId="{B58FD358-291F-4543-9B20-1AFBFC659F8D}" type="sibTrans" cxnId="{1909B304-4B76-4345-9D4E-028402173F37}">
      <dgm:prSet/>
      <dgm:spPr/>
      <dgm:t>
        <a:bodyPr/>
        <a:lstStyle/>
        <a:p>
          <a:pPr algn="l"/>
          <a:endParaRPr lang="en-US"/>
        </a:p>
      </dgm:t>
    </dgm:pt>
    <dgm:pt modelId="{8CDC7650-0699-4D81-84E7-301D09B36B82}">
      <dgm:prSet phldrT="[Text]" phldr="1"/>
      <dgm:spPr/>
      <dgm:t>
        <a:bodyPr/>
        <a:lstStyle/>
        <a:p>
          <a:pPr algn="l"/>
          <a:endParaRPr lang="en-US"/>
        </a:p>
      </dgm:t>
    </dgm:pt>
    <dgm:pt modelId="{3DB135B0-4567-47C4-96E5-5D5F02D8E687}" type="parTrans" cxnId="{99D954F6-47AE-4475-B846-A47EAA7044C4}">
      <dgm:prSet/>
      <dgm:spPr/>
      <dgm:t>
        <a:bodyPr/>
        <a:lstStyle/>
        <a:p>
          <a:pPr algn="l"/>
          <a:endParaRPr lang="en-US"/>
        </a:p>
      </dgm:t>
    </dgm:pt>
    <dgm:pt modelId="{4A45A974-D351-4CD3-9C85-A4212BA292F4}" type="sibTrans" cxnId="{99D954F6-47AE-4475-B846-A47EAA7044C4}">
      <dgm:prSet/>
      <dgm:spPr/>
      <dgm:t>
        <a:bodyPr/>
        <a:lstStyle/>
        <a:p>
          <a:pPr algn="l"/>
          <a:endParaRPr lang="en-US"/>
        </a:p>
      </dgm:t>
    </dgm:pt>
    <dgm:pt modelId="{EDFF870A-F89C-4519-848A-470B15A25398}">
      <dgm:prSet phldrT="[Text]" phldr="1"/>
      <dgm:spPr/>
      <dgm:t>
        <a:bodyPr/>
        <a:lstStyle/>
        <a:p>
          <a:pPr algn="l"/>
          <a:endParaRPr lang="en-US"/>
        </a:p>
      </dgm:t>
    </dgm:pt>
    <dgm:pt modelId="{54A84006-1A7A-4F25-835C-E7869BD5C281}" type="parTrans" cxnId="{C88C528E-35A0-4D98-BB67-47FB4E591CC3}">
      <dgm:prSet/>
      <dgm:spPr/>
      <dgm:t>
        <a:bodyPr/>
        <a:lstStyle/>
        <a:p>
          <a:pPr algn="l"/>
          <a:endParaRPr lang="en-US"/>
        </a:p>
      </dgm:t>
    </dgm:pt>
    <dgm:pt modelId="{FD31CE2C-8C1B-4091-B4DE-5342933B9841}" type="sibTrans" cxnId="{C88C528E-35A0-4D98-BB67-47FB4E591CC3}">
      <dgm:prSet/>
      <dgm:spPr/>
      <dgm:t>
        <a:bodyPr/>
        <a:lstStyle/>
        <a:p>
          <a:pPr algn="l"/>
          <a:endParaRPr lang="en-US"/>
        </a:p>
      </dgm:t>
    </dgm:pt>
    <dgm:pt modelId="{55E2451D-ABA1-49D3-8C17-F5071CCDE286}">
      <dgm:prSet phldrT="[Text]" phldr="1"/>
      <dgm:spPr/>
      <dgm:t>
        <a:bodyPr/>
        <a:lstStyle/>
        <a:p>
          <a:pPr algn="l"/>
          <a:endParaRPr lang="en-US"/>
        </a:p>
      </dgm:t>
    </dgm:pt>
    <dgm:pt modelId="{7E94B4B0-AD59-42DD-9E70-619BDAE4C592}" type="parTrans" cxnId="{1EA77CED-C21E-4E8C-A2BA-F22942C63A1A}">
      <dgm:prSet/>
      <dgm:spPr/>
      <dgm:t>
        <a:bodyPr/>
        <a:lstStyle/>
        <a:p>
          <a:pPr algn="l"/>
          <a:endParaRPr lang="en-US"/>
        </a:p>
      </dgm:t>
    </dgm:pt>
    <dgm:pt modelId="{FAD3B86A-33BE-43E0-A33A-D2B334767EEC}" type="sibTrans" cxnId="{1EA77CED-C21E-4E8C-A2BA-F22942C63A1A}">
      <dgm:prSet/>
      <dgm:spPr/>
      <dgm:t>
        <a:bodyPr/>
        <a:lstStyle/>
        <a:p>
          <a:pPr algn="l"/>
          <a:endParaRPr lang="en-US"/>
        </a:p>
      </dgm:t>
    </dgm:pt>
    <dgm:pt modelId="{E354DB7F-A518-4702-8D6A-446101EB3E63}">
      <dgm:prSet phldrT="[Text]" phldr="1"/>
      <dgm:spPr/>
      <dgm:t>
        <a:bodyPr/>
        <a:lstStyle/>
        <a:p>
          <a:pPr algn="l"/>
          <a:endParaRPr lang="en-US"/>
        </a:p>
      </dgm:t>
    </dgm:pt>
    <dgm:pt modelId="{D09DCC0A-5097-4AA2-99C8-69B6E5F63337}" type="parTrans" cxnId="{4D33BFB7-E7FD-41AE-B532-A75288FD7077}">
      <dgm:prSet/>
      <dgm:spPr/>
      <dgm:t>
        <a:bodyPr/>
        <a:lstStyle/>
        <a:p>
          <a:pPr algn="l"/>
          <a:endParaRPr lang="en-US"/>
        </a:p>
      </dgm:t>
    </dgm:pt>
    <dgm:pt modelId="{276C5BB2-4471-45AE-B19D-CAF8F9AA7440}" type="sibTrans" cxnId="{4D33BFB7-E7FD-41AE-B532-A75288FD7077}">
      <dgm:prSet/>
      <dgm:spPr/>
      <dgm:t>
        <a:bodyPr/>
        <a:lstStyle/>
        <a:p>
          <a:pPr algn="l"/>
          <a:endParaRPr lang="en-US"/>
        </a:p>
      </dgm:t>
    </dgm:pt>
    <dgm:pt modelId="{FED9B349-98B2-42B2-8BA8-928EC3C703B2}">
      <dgm:prSet phldrT="[Text]" phldr="1"/>
      <dgm:spPr/>
      <dgm:t>
        <a:bodyPr/>
        <a:lstStyle/>
        <a:p>
          <a:pPr algn="l"/>
          <a:endParaRPr lang="en-US"/>
        </a:p>
      </dgm:t>
    </dgm:pt>
    <dgm:pt modelId="{B69D8D02-E653-4F7E-87E1-27FEF729EE76}" type="parTrans" cxnId="{197896C0-EA54-46B0-98F6-797BE3BDB757}">
      <dgm:prSet/>
      <dgm:spPr/>
      <dgm:t>
        <a:bodyPr/>
        <a:lstStyle/>
        <a:p>
          <a:pPr algn="l"/>
          <a:endParaRPr lang="en-US"/>
        </a:p>
      </dgm:t>
    </dgm:pt>
    <dgm:pt modelId="{B30E1805-ADAB-418A-98BE-32A32BB84DAD}" type="sibTrans" cxnId="{197896C0-EA54-46B0-98F6-797BE3BDB757}">
      <dgm:prSet/>
      <dgm:spPr/>
      <dgm:t>
        <a:bodyPr/>
        <a:lstStyle/>
        <a:p>
          <a:pPr algn="l"/>
          <a:endParaRPr lang="en-US"/>
        </a:p>
      </dgm:t>
    </dgm:pt>
    <dgm:pt modelId="{10F1BD1F-A708-4F82-91C2-01F51566E9DD}">
      <dgm:prSet phldrT="[Text]" phldr="1"/>
      <dgm:spPr/>
      <dgm:t>
        <a:bodyPr/>
        <a:lstStyle/>
        <a:p>
          <a:pPr algn="l"/>
          <a:endParaRPr lang="en-US"/>
        </a:p>
      </dgm:t>
    </dgm:pt>
    <dgm:pt modelId="{856CBF52-FA0B-45A6-B709-87433DADB405}" type="parTrans" cxnId="{0A385743-BFDC-4654-88D5-5176B3D2DEFA}">
      <dgm:prSet/>
      <dgm:spPr/>
      <dgm:t>
        <a:bodyPr/>
        <a:lstStyle/>
        <a:p>
          <a:pPr algn="l"/>
          <a:endParaRPr lang="en-US"/>
        </a:p>
      </dgm:t>
    </dgm:pt>
    <dgm:pt modelId="{A68A7C28-30B3-4FC1-9713-305A5F6436A6}" type="sibTrans" cxnId="{0A385743-BFDC-4654-88D5-5176B3D2DEFA}">
      <dgm:prSet/>
      <dgm:spPr/>
      <dgm:t>
        <a:bodyPr/>
        <a:lstStyle/>
        <a:p>
          <a:pPr algn="l"/>
          <a:endParaRPr lang="en-US"/>
        </a:p>
      </dgm:t>
    </dgm:pt>
    <dgm:pt modelId="{F8257053-31D8-4CB6-99F3-28D83CA76D25}">
      <dgm:prSet/>
      <dgm:spPr/>
      <dgm:t>
        <a:bodyPr/>
        <a:lstStyle/>
        <a:p>
          <a:pPr algn="l"/>
          <a:endParaRPr lang="en-US"/>
        </a:p>
      </dgm:t>
    </dgm:pt>
    <dgm:pt modelId="{200A8647-3AFD-4126-B4F8-F7DB5B93FDDE}" type="parTrans" cxnId="{240183A6-8B98-4727-84B4-A16DD1128167}">
      <dgm:prSet/>
      <dgm:spPr/>
      <dgm:t>
        <a:bodyPr/>
        <a:lstStyle/>
        <a:p>
          <a:pPr algn="l"/>
          <a:endParaRPr lang="en-US"/>
        </a:p>
      </dgm:t>
    </dgm:pt>
    <dgm:pt modelId="{A107AAFB-24A4-4ACA-BADA-9FE2A501333F}" type="sibTrans" cxnId="{240183A6-8B98-4727-84B4-A16DD1128167}">
      <dgm:prSet/>
      <dgm:spPr/>
      <dgm:t>
        <a:bodyPr/>
        <a:lstStyle/>
        <a:p>
          <a:pPr algn="l"/>
          <a:endParaRPr lang="en-US"/>
        </a:p>
      </dgm:t>
    </dgm:pt>
    <dgm:pt modelId="{314F6C24-ED3C-493A-9927-AD180B25F617}">
      <dgm:prSet/>
      <dgm:spPr/>
      <dgm:t>
        <a:bodyPr/>
        <a:lstStyle/>
        <a:p>
          <a:pPr algn="l"/>
          <a:endParaRPr lang="en-US"/>
        </a:p>
      </dgm:t>
    </dgm:pt>
    <dgm:pt modelId="{EE311829-47DF-45A1-BFC2-2864C32B5B62}" type="parTrans" cxnId="{0C55EACD-DECD-4C1C-A333-A95DA9DA6DEA}">
      <dgm:prSet/>
      <dgm:spPr/>
      <dgm:t>
        <a:bodyPr/>
        <a:lstStyle/>
        <a:p>
          <a:pPr algn="l"/>
          <a:endParaRPr lang="en-US"/>
        </a:p>
      </dgm:t>
    </dgm:pt>
    <dgm:pt modelId="{53255AAF-421B-4C5E-AE3C-091A57934771}" type="sibTrans" cxnId="{0C55EACD-DECD-4C1C-A333-A95DA9DA6DEA}">
      <dgm:prSet/>
      <dgm:spPr/>
      <dgm:t>
        <a:bodyPr/>
        <a:lstStyle/>
        <a:p>
          <a:pPr algn="l"/>
          <a:endParaRPr lang="en-US"/>
        </a:p>
      </dgm:t>
    </dgm:pt>
    <dgm:pt modelId="{46624F07-46A8-4E6D-ADE8-3A4803788B84}">
      <dgm:prSet/>
      <dgm:spPr/>
      <dgm:t>
        <a:bodyPr/>
        <a:lstStyle/>
        <a:p>
          <a:pPr algn="l"/>
          <a:endParaRPr lang="en-US"/>
        </a:p>
      </dgm:t>
    </dgm:pt>
    <dgm:pt modelId="{B135A4DA-C7C4-4579-8F4A-9D57F38CFB32}" type="parTrans" cxnId="{E2528314-1F78-4C80-805D-FB23A9C9E797}">
      <dgm:prSet/>
      <dgm:spPr/>
      <dgm:t>
        <a:bodyPr/>
        <a:lstStyle/>
        <a:p>
          <a:pPr algn="l"/>
          <a:endParaRPr lang="en-US"/>
        </a:p>
      </dgm:t>
    </dgm:pt>
    <dgm:pt modelId="{8AEFC2BD-7857-4774-901B-6AD019FA9547}" type="sibTrans" cxnId="{E2528314-1F78-4C80-805D-FB23A9C9E797}">
      <dgm:prSet/>
      <dgm:spPr/>
      <dgm:t>
        <a:bodyPr/>
        <a:lstStyle/>
        <a:p>
          <a:pPr algn="l"/>
          <a:endParaRPr lang="en-US"/>
        </a:p>
      </dgm:t>
    </dgm:pt>
    <dgm:pt modelId="{09A13FDD-7336-4566-B2BF-4D44AD7CF236}" type="pres">
      <dgm:prSet presAssocID="{DEE8462D-F8EA-49A6-9384-D209B1C69F1B}" presName="linear" presStyleCnt="0">
        <dgm:presLayoutVars>
          <dgm:dir/>
          <dgm:resizeHandles val="exact"/>
        </dgm:presLayoutVars>
      </dgm:prSet>
      <dgm:spPr/>
    </dgm:pt>
    <dgm:pt modelId="{87090515-A740-490A-9F0B-882D20179D0D}" type="pres">
      <dgm:prSet presAssocID="{D6294AB6-5D3A-420D-BBE3-3F708D528438}" presName="comp" presStyleCnt="0"/>
      <dgm:spPr/>
    </dgm:pt>
    <dgm:pt modelId="{3B788D2D-ECFA-44F5-8189-C435A922A70E}" type="pres">
      <dgm:prSet presAssocID="{D6294AB6-5D3A-420D-BBE3-3F708D528438}" presName="box" presStyleLbl="node1" presStyleIdx="0" presStyleCnt="6"/>
      <dgm:spPr/>
    </dgm:pt>
    <dgm:pt modelId="{6E46AE6F-F1F9-48DB-8A89-F3B787FEF3F2}" type="pres">
      <dgm:prSet presAssocID="{D6294AB6-5D3A-420D-BBE3-3F708D528438}" presName="img" presStyleLbl="fgImgPlace1" presStyleIdx="0" presStyleCnt="6"/>
      <dgm:spPr/>
    </dgm:pt>
    <dgm:pt modelId="{255FE3DD-487E-4627-B57F-1D338CB9FC9B}" type="pres">
      <dgm:prSet presAssocID="{D6294AB6-5D3A-420D-BBE3-3F708D528438}" presName="text" presStyleLbl="node1" presStyleIdx="0" presStyleCnt="6">
        <dgm:presLayoutVars>
          <dgm:bulletEnabled val="1"/>
        </dgm:presLayoutVars>
      </dgm:prSet>
      <dgm:spPr/>
    </dgm:pt>
    <dgm:pt modelId="{90EF1160-FEBC-4CD0-BDC5-C864A104CBFC}" type="pres">
      <dgm:prSet presAssocID="{D18EABAE-DB83-4094-8D62-E65FBA52479D}" presName="spacer" presStyleCnt="0"/>
      <dgm:spPr/>
    </dgm:pt>
    <dgm:pt modelId="{E8E766FA-73BD-417E-B5EA-79EDB381232E}" type="pres">
      <dgm:prSet presAssocID="{8CDC7650-0699-4D81-84E7-301D09B36B82}" presName="comp" presStyleCnt="0"/>
      <dgm:spPr/>
    </dgm:pt>
    <dgm:pt modelId="{BB6D0327-7E8C-4861-A8CF-CEB9626A253E}" type="pres">
      <dgm:prSet presAssocID="{8CDC7650-0699-4D81-84E7-301D09B36B82}" presName="box" presStyleLbl="node1" presStyleIdx="1" presStyleCnt="6"/>
      <dgm:spPr/>
    </dgm:pt>
    <dgm:pt modelId="{E582FF54-4C61-4333-8B27-64747882F8D3}" type="pres">
      <dgm:prSet presAssocID="{8CDC7650-0699-4D81-84E7-301D09B36B82}" presName="img" presStyleLbl="fgImgPlace1" presStyleIdx="1" presStyleCnt="6"/>
      <dgm:spPr/>
    </dgm:pt>
    <dgm:pt modelId="{AC9E5DEA-73D4-4D08-B1D4-2173629542CD}" type="pres">
      <dgm:prSet presAssocID="{8CDC7650-0699-4D81-84E7-301D09B36B82}" presName="text" presStyleLbl="node1" presStyleIdx="1" presStyleCnt="6">
        <dgm:presLayoutVars>
          <dgm:bulletEnabled val="1"/>
        </dgm:presLayoutVars>
      </dgm:prSet>
      <dgm:spPr/>
    </dgm:pt>
    <dgm:pt modelId="{5BC6CF64-073F-4BA9-A108-348538F6F4EE}" type="pres">
      <dgm:prSet presAssocID="{4A45A974-D351-4CD3-9C85-A4212BA292F4}" presName="spacer" presStyleCnt="0"/>
      <dgm:spPr/>
    </dgm:pt>
    <dgm:pt modelId="{0F5028C6-FC0B-45F8-AEFD-7268512C0B43}" type="pres">
      <dgm:prSet presAssocID="{314F6C24-ED3C-493A-9927-AD180B25F617}" presName="comp" presStyleCnt="0"/>
      <dgm:spPr/>
    </dgm:pt>
    <dgm:pt modelId="{E3A4166C-F1E2-4257-B152-EBCD66B3C4E7}" type="pres">
      <dgm:prSet presAssocID="{314F6C24-ED3C-493A-9927-AD180B25F617}" presName="box" presStyleLbl="node1" presStyleIdx="2" presStyleCnt="6" custScaleY="102901" custLinFactNeighborY="-3165"/>
      <dgm:spPr/>
    </dgm:pt>
    <dgm:pt modelId="{FB06BDE2-73FF-46D5-80DE-B970E6D28B28}" type="pres">
      <dgm:prSet presAssocID="{314F6C24-ED3C-493A-9927-AD180B25F617}" presName="img" presStyleLbl="fgImgPlace1" presStyleIdx="2" presStyleCnt="6" custLinFactNeighborX="3026" custLinFactNeighborY="-7988"/>
      <dgm:spPr/>
    </dgm:pt>
    <dgm:pt modelId="{C48D2684-E379-4C16-971F-D30633D36D30}" type="pres">
      <dgm:prSet presAssocID="{314F6C24-ED3C-493A-9927-AD180B25F617}" presName="text" presStyleLbl="node1" presStyleIdx="2" presStyleCnt="6">
        <dgm:presLayoutVars>
          <dgm:bulletEnabled val="1"/>
        </dgm:presLayoutVars>
      </dgm:prSet>
      <dgm:spPr/>
    </dgm:pt>
    <dgm:pt modelId="{466B790E-5B7E-4709-92F2-1D8F0FFC5521}" type="pres">
      <dgm:prSet presAssocID="{53255AAF-421B-4C5E-AE3C-091A57934771}" presName="spacer" presStyleCnt="0"/>
      <dgm:spPr/>
    </dgm:pt>
    <dgm:pt modelId="{57EAACB6-BEA6-427A-A925-6AB3CBCE906A}" type="pres">
      <dgm:prSet presAssocID="{E354DB7F-A518-4702-8D6A-446101EB3E63}" presName="comp" presStyleCnt="0"/>
      <dgm:spPr/>
    </dgm:pt>
    <dgm:pt modelId="{CE8DDF4D-A932-4D10-AE19-2E113A1ECEE7}" type="pres">
      <dgm:prSet presAssocID="{E354DB7F-A518-4702-8D6A-446101EB3E63}" presName="box" presStyleLbl="node1" presStyleIdx="3" presStyleCnt="6"/>
      <dgm:spPr/>
    </dgm:pt>
    <dgm:pt modelId="{A0F6AD7D-37E8-4FCC-A621-0CCED9565FA9}" type="pres">
      <dgm:prSet presAssocID="{E354DB7F-A518-4702-8D6A-446101EB3E63}" presName="img" presStyleLbl="fgImgPlace1" presStyleIdx="3" presStyleCnt="6"/>
      <dgm:spPr/>
    </dgm:pt>
    <dgm:pt modelId="{701BB801-39CC-4C2E-9C64-331754C686BE}" type="pres">
      <dgm:prSet presAssocID="{E354DB7F-A518-4702-8D6A-446101EB3E63}" presName="text" presStyleLbl="node1" presStyleIdx="3" presStyleCnt="6">
        <dgm:presLayoutVars>
          <dgm:bulletEnabled val="1"/>
        </dgm:presLayoutVars>
      </dgm:prSet>
      <dgm:spPr/>
    </dgm:pt>
    <dgm:pt modelId="{27B536FD-13D2-433E-A120-0E2957FEFC62}" type="pres">
      <dgm:prSet presAssocID="{276C5BB2-4471-45AE-B19D-CAF8F9AA7440}" presName="spacer" presStyleCnt="0"/>
      <dgm:spPr/>
    </dgm:pt>
    <dgm:pt modelId="{C849D816-8884-45C5-A696-CA7E44DD789E}" type="pres">
      <dgm:prSet presAssocID="{F8257053-31D8-4CB6-99F3-28D83CA76D25}" presName="comp" presStyleCnt="0"/>
      <dgm:spPr/>
    </dgm:pt>
    <dgm:pt modelId="{C40BB9D5-749A-4B38-A6EE-C35E3CEA046F}" type="pres">
      <dgm:prSet presAssocID="{F8257053-31D8-4CB6-99F3-28D83CA76D25}" presName="box" presStyleLbl="node1" presStyleIdx="4" presStyleCnt="6"/>
      <dgm:spPr/>
    </dgm:pt>
    <dgm:pt modelId="{BD7C57AD-5A03-427F-BAD8-41857733AF53}" type="pres">
      <dgm:prSet presAssocID="{F8257053-31D8-4CB6-99F3-28D83CA76D25}" presName="img" presStyleLbl="fgImgPlace1" presStyleIdx="4" presStyleCnt="6"/>
      <dgm:spPr/>
    </dgm:pt>
    <dgm:pt modelId="{66F9BAFC-0EE5-4858-9CEE-9640FA679A08}" type="pres">
      <dgm:prSet presAssocID="{F8257053-31D8-4CB6-99F3-28D83CA76D25}" presName="text" presStyleLbl="node1" presStyleIdx="4" presStyleCnt="6">
        <dgm:presLayoutVars>
          <dgm:bulletEnabled val="1"/>
        </dgm:presLayoutVars>
      </dgm:prSet>
      <dgm:spPr/>
    </dgm:pt>
    <dgm:pt modelId="{3548DC79-1E4C-4D54-8AF5-484FF0D31B23}" type="pres">
      <dgm:prSet presAssocID="{A107AAFB-24A4-4ACA-BADA-9FE2A501333F}" presName="spacer" presStyleCnt="0"/>
      <dgm:spPr/>
    </dgm:pt>
    <dgm:pt modelId="{20E71FD5-F709-40F6-AB45-5D4A38F3A61F}" type="pres">
      <dgm:prSet presAssocID="{46624F07-46A8-4E6D-ADE8-3A4803788B84}" presName="comp" presStyleCnt="0"/>
      <dgm:spPr/>
    </dgm:pt>
    <dgm:pt modelId="{B40448E6-A890-4C00-835E-9D8129FE1D66}" type="pres">
      <dgm:prSet presAssocID="{46624F07-46A8-4E6D-ADE8-3A4803788B84}" presName="box" presStyleLbl="node1" presStyleIdx="5" presStyleCnt="6"/>
      <dgm:spPr/>
    </dgm:pt>
    <dgm:pt modelId="{B32C5390-F6CE-42C2-92A9-574D01FE8DED}" type="pres">
      <dgm:prSet presAssocID="{46624F07-46A8-4E6D-ADE8-3A4803788B84}" presName="img" presStyleLbl="fgImgPlace1" presStyleIdx="5" presStyleCnt="6"/>
      <dgm:spPr/>
    </dgm:pt>
    <dgm:pt modelId="{DB492499-94A8-4A6A-8244-332E32A81DD5}" type="pres">
      <dgm:prSet presAssocID="{46624F07-46A8-4E6D-ADE8-3A4803788B84}" presName="text" presStyleLbl="node1" presStyleIdx="5" presStyleCnt="6">
        <dgm:presLayoutVars>
          <dgm:bulletEnabled val="1"/>
        </dgm:presLayoutVars>
      </dgm:prSet>
      <dgm:spPr/>
    </dgm:pt>
  </dgm:ptLst>
  <dgm:cxnLst>
    <dgm:cxn modelId="{0C55EACD-DECD-4C1C-A333-A95DA9DA6DEA}" srcId="{DEE8462D-F8EA-49A6-9384-D209B1C69F1B}" destId="{314F6C24-ED3C-493A-9927-AD180B25F617}" srcOrd="2" destOrd="0" parTransId="{EE311829-47DF-45A1-BFC2-2864C32B5B62}" sibTransId="{53255AAF-421B-4C5E-AE3C-091A57934771}"/>
    <dgm:cxn modelId="{1EA77CED-C21E-4E8C-A2BA-F22942C63A1A}" srcId="{8CDC7650-0699-4D81-84E7-301D09B36B82}" destId="{55E2451D-ABA1-49D3-8C17-F5071CCDE286}" srcOrd="1" destOrd="0" parTransId="{7E94B4B0-AD59-42DD-9E70-619BDAE4C592}" sibTransId="{FAD3B86A-33BE-43E0-A33A-D2B334767EEC}"/>
    <dgm:cxn modelId="{311D00C4-CB25-4BD0-A31B-4B63CD11500F}" type="presOf" srcId="{314F6C24-ED3C-493A-9927-AD180B25F617}" destId="{C48D2684-E379-4C16-971F-D30633D36D30}" srcOrd="1" destOrd="0" presId="urn:microsoft.com/office/officeart/2005/8/layout/vList4"/>
    <dgm:cxn modelId="{197896C0-EA54-46B0-98F6-797BE3BDB757}" srcId="{E354DB7F-A518-4702-8D6A-446101EB3E63}" destId="{FED9B349-98B2-42B2-8BA8-928EC3C703B2}" srcOrd="0" destOrd="0" parTransId="{B69D8D02-E653-4F7E-87E1-27FEF729EE76}" sibTransId="{B30E1805-ADAB-418A-98BE-32A32BB84DAD}"/>
    <dgm:cxn modelId="{FCFA1396-2C48-44AF-9993-AFC31D4ABFE9}" type="presOf" srcId="{6CC3F161-AB10-475D-AA49-B5922A17F4A9}" destId="{3B788D2D-ECFA-44F5-8189-C435A922A70E}" srcOrd="0" destOrd="1" presId="urn:microsoft.com/office/officeart/2005/8/layout/vList4"/>
    <dgm:cxn modelId="{E9C15976-4839-4D05-B40B-6638D9EF68CE}" type="presOf" srcId="{DEE8462D-F8EA-49A6-9384-D209B1C69F1B}" destId="{09A13FDD-7336-4566-B2BF-4D44AD7CF236}" srcOrd="0" destOrd="0" presId="urn:microsoft.com/office/officeart/2005/8/layout/vList4"/>
    <dgm:cxn modelId="{F2FB3CF6-059F-4A6F-ACA7-B4DAAA2113E4}" type="presOf" srcId="{F8257053-31D8-4CB6-99F3-28D83CA76D25}" destId="{66F9BAFC-0EE5-4858-9CEE-9640FA679A08}" srcOrd="1" destOrd="0" presId="urn:microsoft.com/office/officeart/2005/8/layout/vList4"/>
    <dgm:cxn modelId="{240183A6-8B98-4727-84B4-A16DD1128167}" srcId="{DEE8462D-F8EA-49A6-9384-D209B1C69F1B}" destId="{F8257053-31D8-4CB6-99F3-28D83CA76D25}" srcOrd="4" destOrd="0" parTransId="{200A8647-3AFD-4126-B4F8-F7DB5B93FDDE}" sibTransId="{A107AAFB-24A4-4ACA-BADA-9FE2A501333F}"/>
    <dgm:cxn modelId="{E3739380-8AF3-45D7-9A5B-5693A2D50138}" type="presOf" srcId="{EDFF870A-F89C-4519-848A-470B15A25398}" destId="{BB6D0327-7E8C-4861-A8CF-CEB9626A253E}" srcOrd="0" destOrd="1" presId="urn:microsoft.com/office/officeart/2005/8/layout/vList4"/>
    <dgm:cxn modelId="{0A385743-BFDC-4654-88D5-5176B3D2DEFA}" srcId="{E354DB7F-A518-4702-8D6A-446101EB3E63}" destId="{10F1BD1F-A708-4F82-91C2-01F51566E9DD}" srcOrd="1" destOrd="0" parTransId="{856CBF52-FA0B-45A6-B709-87433DADB405}" sibTransId="{A68A7C28-30B3-4FC1-9713-305A5F6436A6}"/>
    <dgm:cxn modelId="{77F6D49B-0DF3-4F2F-9F4C-0CA53CB03737}" srcId="{D6294AB6-5D3A-420D-BBE3-3F708D528438}" destId="{6CC3F161-AB10-475D-AA49-B5922A17F4A9}" srcOrd="0" destOrd="0" parTransId="{3D4F7D25-752D-4C79-8423-1910C87B8766}" sibTransId="{A1D7C1EF-7A66-4E4B-B632-DAB4758F91ED}"/>
    <dgm:cxn modelId="{D712D0C8-9A2E-4333-8127-FC7CB5DF2D79}" type="presOf" srcId="{E354DB7F-A518-4702-8D6A-446101EB3E63}" destId="{CE8DDF4D-A932-4D10-AE19-2E113A1ECEE7}" srcOrd="0" destOrd="0" presId="urn:microsoft.com/office/officeart/2005/8/layout/vList4"/>
    <dgm:cxn modelId="{EB48AFE5-698D-4589-A328-28751C03683D}" type="presOf" srcId="{F0F5DE74-0D08-446B-AA10-43A5AD58CC11}" destId="{255FE3DD-487E-4627-B57F-1D338CB9FC9B}" srcOrd="1" destOrd="2" presId="urn:microsoft.com/office/officeart/2005/8/layout/vList4"/>
    <dgm:cxn modelId="{EE08C0E3-6CEF-4BC9-BCCB-5EE71241B6E5}" type="presOf" srcId="{46624F07-46A8-4E6D-ADE8-3A4803788B84}" destId="{DB492499-94A8-4A6A-8244-332E32A81DD5}" srcOrd="1" destOrd="0" presId="urn:microsoft.com/office/officeart/2005/8/layout/vList4"/>
    <dgm:cxn modelId="{43FBE291-4671-4059-8B5A-161A39CF85F6}" type="presOf" srcId="{55E2451D-ABA1-49D3-8C17-F5071CCDE286}" destId="{BB6D0327-7E8C-4861-A8CF-CEB9626A253E}" srcOrd="0" destOrd="2" presId="urn:microsoft.com/office/officeart/2005/8/layout/vList4"/>
    <dgm:cxn modelId="{60F30F23-20E3-4009-B06A-26B28F43B24C}" type="presOf" srcId="{F8257053-31D8-4CB6-99F3-28D83CA76D25}" destId="{C40BB9D5-749A-4B38-A6EE-C35E3CEA046F}" srcOrd="0" destOrd="0" presId="urn:microsoft.com/office/officeart/2005/8/layout/vList4"/>
    <dgm:cxn modelId="{1909B304-4B76-4345-9D4E-028402173F37}" srcId="{D6294AB6-5D3A-420D-BBE3-3F708D528438}" destId="{F0F5DE74-0D08-446B-AA10-43A5AD58CC11}" srcOrd="1" destOrd="0" parTransId="{DB6F5AB1-13DE-4E76-B907-8ACAACF54A37}" sibTransId="{B58FD358-291F-4543-9B20-1AFBFC659F8D}"/>
    <dgm:cxn modelId="{4A3E291C-74FE-4B3E-A09F-30729DA3C1EB}" type="presOf" srcId="{F0F5DE74-0D08-446B-AA10-43A5AD58CC11}" destId="{3B788D2D-ECFA-44F5-8189-C435A922A70E}" srcOrd="0" destOrd="2" presId="urn:microsoft.com/office/officeart/2005/8/layout/vList4"/>
    <dgm:cxn modelId="{4D33BFB7-E7FD-41AE-B532-A75288FD7077}" srcId="{DEE8462D-F8EA-49A6-9384-D209B1C69F1B}" destId="{E354DB7F-A518-4702-8D6A-446101EB3E63}" srcOrd="3" destOrd="0" parTransId="{D09DCC0A-5097-4AA2-99C8-69B6E5F63337}" sibTransId="{276C5BB2-4471-45AE-B19D-CAF8F9AA7440}"/>
    <dgm:cxn modelId="{5AA159E5-CE58-421B-A2F9-C66B86559609}" type="presOf" srcId="{10F1BD1F-A708-4F82-91C2-01F51566E9DD}" destId="{CE8DDF4D-A932-4D10-AE19-2E113A1ECEE7}" srcOrd="0" destOrd="2" presId="urn:microsoft.com/office/officeart/2005/8/layout/vList4"/>
    <dgm:cxn modelId="{6CDAD358-0838-4E0B-858D-0B2FB7157133}" type="presOf" srcId="{314F6C24-ED3C-493A-9927-AD180B25F617}" destId="{E3A4166C-F1E2-4257-B152-EBCD66B3C4E7}" srcOrd="0" destOrd="0" presId="urn:microsoft.com/office/officeart/2005/8/layout/vList4"/>
    <dgm:cxn modelId="{99D954F6-47AE-4475-B846-A47EAA7044C4}" srcId="{DEE8462D-F8EA-49A6-9384-D209B1C69F1B}" destId="{8CDC7650-0699-4D81-84E7-301D09B36B82}" srcOrd="1" destOrd="0" parTransId="{3DB135B0-4567-47C4-96E5-5D5F02D8E687}" sibTransId="{4A45A974-D351-4CD3-9C85-A4212BA292F4}"/>
    <dgm:cxn modelId="{17795F4D-7FC4-4993-A6A5-EF6F67BA264A}" type="presOf" srcId="{D6294AB6-5D3A-420D-BBE3-3F708D528438}" destId="{255FE3DD-487E-4627-B57F-1D338CB9FC9B}" srcOrd="1" destOrd="0" presId="urn:microsoft.com/office/officeart/2005/8/layout/vList4"/>
    <dgm:cxn modelId="{57E8EA8A-480A-4988-87B9-0A71ACFF8B8A}" srcId="{DEE8462D-F8EA-49A6-9384-D209B1C69F1B}" destId="{D6294AB6-5D3A-420D-BBE3-3F708D528438}" srcOrd="0" destOrd="0" parTransId="{9E573ADB-28C1-4C48-96E3-240613EBE2F8}" sibTransId="{D18EABAE-DB83-4094-8D62-E65FBA52479D}"/>
    <dgm:cxn modelId="{844425F7-EC92-4853-8F52-D18B16AD44D1}" type="presOf" srcId="{EDFF870A-F89C-4519-848A-470B15A25398}" destId="{AC9E5DEA-73D4-4D08-B1D4-2173629542CD}" srcOrd="1" destOrd="1" presId="urn:microsoft.com/office/officeart/2005/8/layout/vList4"/>
    <dgm:cxn modelId="{3134DE00-3E07-4239-8D79-8DCAA26ABDF4}" type="presOf" srcId="{46624F07-46A8-4E6D-ADE8-3A4803788B84}" destId="{B40448E6-A890-4C00-835E-9D8129FE1D66}" srcOrd="0" destOrd="0" presId="urn:microsoft.com/office/officeart/2005/8/layout/vList4"/>
    <dgm:cxn modelId="{4D8F446F-BF6B-4EFD-B4BC-54A111CF646F}" type="presOf" srcId="{8CDC7650-0699-4D81-84E7-301D09B36B82}" destId="{BB6D0327-7E8C-4861-A8CF-CEB9626A253E}" srcOrd="0" destOrd="0" presId="urn:microsoft.com/office/officeart/2005/8/layout/vList4"/>
    <dgm:cxn modelId="{D98B7D84-B62C-4D25-96B1-95A4E136B86A}" type="presOf" srcId="{6CC3F161-AB10-475D-AA49-B5922A17F4A9}" destId="{255FE3DD-487E-4627-B57F-1D338CB9FC9B}" srcOrd="1" destOrd="1" presId="urn:microsoft.com/office/officeart/2005/8/layout/vList4"/>
    <dgm:cxn modelId="{E2528314-1F78-4C80-805D-FB23A9C9E797}" srcId="{DEE8462D-F8EA-49A6-9384-D209B1C69F1B}" destId="{46624F07-46A8-4E6D-ADE8-3A4803788B84}" srcOrd="5" destOrd="0" parTransId="{B135A4DA-C7C4-4579-8F4A-9D57F38CFB32}" sibTransId="{8AEFC2BD-7857-4774-901B-6AD019FA9547}"/>
    <dgm:cxn modelId="{033818EF-26FC-49A0-9D69-CFF6BF8FE1BF}" type="presOf" srcId="{55E2451D-ABA1-49D3-8C17-F5071CCDE286}" destId="{AC9E5DEA-73D4-4D08-B1D4-2173629542CD}" srcOrd="1" destOrd="2" presId="urn:microsoft.com/office/officeart/2005/8/layout/vList4"/>
    <dgm:cxn modelId="{2281E846-0F3B-4197-8ECE-B29482CC4177}" type="presOf" srcId="{E354DB7F-A518-4702-8D6A-446101EB3E63}" destId="{701BB801-39CC-4C2E-9C64-331754C686BE}" srcOrd="1" destOrd="0" presId="urn:microsoft.com/office/officeart/2005/8/layout/vList4"/>
    <dgm:cxn modelId="{E5298BCD-F92D-49C0-A121-5789A50907CA}" type="presOf" srcId="{D6294AB6-5D3A-420D-BBE3-3F708D528438}" destId="{3B788D2D-ECFA-44F5-8189-C435A922A70E}" srcOrd="0" destOrd="0" presId="urn:microsoft.com/office/officeart/2005/8/layout/vList4"/>
    <dgm:cxn modelId="{A4BD8944-2D0C-4FD5-8E38-55F991202300}" type="presOf" srcId="{FED9B349-98B2-42B2-8BA8-928EC3C703B2}" destId="{701BB801-39CC-4C2E-9C64-331754C686BE}" srcOrd="1" destOrd="1" presId="urn:microsoft.com/office/officeart/2005/8/layout/vList4"/>
    <dgm:cxn modelId="{3D9E4FFB-DCA6-496D-961A-4CDC05027EDD}" type="presOf" srcId="{8CDC7650-0699-4D81-84E7-301D09B36B82}" destId="{AC9E5DEA-73D4-4D08-B1D4-2173629542CD}" srcOrd="1" destOrd="0" presId="urn:microsoft.com/office/officeart/2005/8/layout/vList4"/>
    <dgm:cxn modelId="{E1AFAFC1-DC54-4FA2-A89C-9F80F24F05EE}" type="presOf" srcId="{FED9B349-98B2-42B2-8BA8-928EC3C703B2}" destId="{CE8DDF4D-A932-4D10-AE19-2E113A1ECEE7}" srcOrd="0" destOrd="1" presId="urn:microsoft.com/office/officeart/2005/8/layout/vList4"/>
    <dgm:cxn modelId="{4C2B9BDE-498A-456D-AD4F-6A619B64F885}" type="presOf" srcId="{10F1BD1F-A708-4F82-91C2-01F51566E9DD}" destId="{701BB801-39CC-4C2E-9C64-331754C686BE}" srcOrd="1" destOrd="2" presId="urn:microsoft.com/office/officeart/2005/8/layout/vList4"/>
    <dgm:cxn modelId="{C88C528E-35A0-4D98-BB67-47FB4E591CC3}" srcId="{8CDC7650-0699-4D81-84E7-301D09B36B82}" destId="{EDFF870A-F89C-4519-848A-470B15A25398}" srcOrd="0" destOrd="0" parTransId="{54A84006-1A7A-4F25-835C-E7869BD5C281}" sibTransId="{FD31CE2C-8C1B-4091-B4DE-5342933B9841}"/>
    <dgm:cxn modelId="{5A2983BD-3809-476C-97C5-77E4F39A192C}" type="presParOf" srcId="{09A13FDD-7336-4566-B2BF-4D44AD7CF236}" destId="{87090515-A740-490A-9F0B-882D20179D0D}" srcOrd="0" destOrd="0" presId="urn:microsoft.com/office/officeart/2005/8/layout/vList4"/>
    <dgm:cxn modelId="{A0A5CCF3-6D98-4519-BB42-7B5A82F4356A}" type="presParOf" srcId="{87090515-A740-490A-9F0B-882D20179D0D}" destId="{3B788D2D-ECFA-44F5-8189-C435A922A70E}" srcOrd="0" destOrd="0" presId="urn:microsoft.com/office/officeart/2005/8/layout/vList4"/>
    <dgm:cxn modelId="{66D899A5-663D-408A-AFF8-774C9481CBE0}" type="presParOf" srcId="{87090515-A740-490A-9F0B-882D20179D0D}" destId="{6E46AE6F-F1F9-48DB-8A89-F3B787FEF3F2}" srcOrd="1" destOrd="0" presId="urn:microsoft.com/office/officeart/2005/8/layout/vList4"/>
    <dgm:cxn modelId="{DB5AB207-A7AF-40D2-9E35-17C5D157D8EA}" type="presParOf" srcId="{87090515-A740-490A-9F0B-882D20179D0D}" destId="{255FE3DD-487E-4627-B57F-1D338CB9FC9B}" srcOrd="2" destOrd="0" presId="urn:microsoft.com/office/officeart/2005/8/layout/vList4"/>
    <dgm:cxn modelId="{DFFD2431-E7F3-4E4B-B90F-47BF023F44D7}" type="presParOf" srcId="{09A13FDD-7336-4566-B2BF-4D44AD7CF236}" destId="{90EF1160-FEBC-4CD0-BDC5-C864A104CBFC}" srcOrd="1" destOrd="0" presId="urn:microsoft.com/office/officeart/2005/8/layout/vList4"/>
    <dgm:cxn modelId="{4301B69C-6B1C-4790-81CE-7CA69CCF050D}" type="presParOf" srcId="{09A13FDD-7336-4566-B2BF-4D44AD7CF236}" destId="{E8E766FA-73BD-417E-B5EA-79EDB381232E}" srcOrd="2" destOrd="0" presId="urn:microsoft.com/office/officeart/2005/8/layout/vList4"/>
    <dgm:cxn modelId="{2EA1F265-EB69-43E5-BD3F-80240D45ACF5}" type="presParOf" srcId="{E8E766FA-73BD-417E-B5EA-79EDB381232E}" destId="{BB6D0327-7E8C-4861-A8CF-CEB9626A253E}" srcOrd="0" destOrd="0" presId="urn:microsoft.com/office/officeart/2005/8/layout/vList4"/>
    <dgm:cxn modelId="{39DC6241-FA32-4C5C-B758-9D5319330D51}" type="presParOf" srcId="{E8E766FA-73BD-417E-B5EA-79EDB381232E}" destId="{E582FF54-4C61-4333-8B27-64747882F8D3}" srcOrd="1" destOrd="0" presId="urn:microsoft.com/office/officeart/2005/8/layout/vList4"/>
    <dgm:cxn modelId="{FF22B6D8-FA01-441A-AEB0-5BF25C1349DA}" type="presParOf" srcId="{E8E766FA-73BD-417E-B5EA-79EDB381232E}" destId="{AC9E5DEA-73D4-4D08-B1D4-2173629542CD}" srcOrd="2" destOrd="0" presId="urn:microsoft.com/office/officeart/2005/8/layout/vList4"/>
    <dgm:cxn modelId="{12102539-2A4C-478F-96E4-01F7B7E5C6BE}" type="presParOf" srcId="{09A13FDD-7336-4566-B2BF-4D44AD7CF236}" destId="{5BC6CF64-073F-4BA9-A108-348538F6F4EE}" srcOrd="3" destOrd="0" presId="urn:microsoft.com/office/officeart/2005/8/layout/vList4"/>
    <dgm:cxn modelId="{AEC910D3-DC6D-4CF4-A904-236EBB069C35}" type="presParOf" srcId="{09A13FDD-7336-4566-B2BF-4D44AD7CF236}" destId="{0F5028C6-FC0B-45F8-AEFD-7268512C0B43}" srcOrd="4" destOrd="0" presId="urn:microsoft.com/office/officeart/2005/8/layout/vList4"/>
    <dgm:cxn modelId="{84074C54-C2D8-4FB9-870E-B341D8BA797E}" type="presParOf" srcId="{0F5028C6-FC0B-45F8-AEFD-7268512C0B43}" destId="{E3A4166C-F1E2-4257-B152-EBCD66B3C4E7}" srcOrd="0" destOrd="0" presId="urn:microsoft.com/office/officeart/2005/8/layout/vList4"/>
    <dgm:cxn modelId="{E464FF90-C5B7-413F-969F-13F83038AA2E}" type="presParOf" srcId="{0F5028C6-FC0B-45F8-AEFD-7268512C0B43}" destId="{FB06BDE2-73FF-46D5-80DE-B970E6D28B28}" srcOrd="1" destOrd="0" presId="urn:microsoft.com/office/officeart/2005/8/layout/vList4"/>
    <dgm:cxn modelId="{C9599DF7-9286-47B2-BAB7-A6139737B012}" type="presParOf" srcId="{0F5028C6-FC0B-45F8-AEFD-7268512C0B43}" destId="{C48D2684-E379-4C16-971F-D30633D36D30}" srcOrd="2" destOrd="0" presId="urn:microsoft.com/office/officeart/2005/8/layout/vList4"/>
    <dgm:cxn modelId="{CD253E5E-3F04-4683-9D1C-0ECC2075F313}" type="presParOf" srcId="{09A13FDD-7336-4566-B2BF-4D44AD7CF236}" destId="{466B790E-5B7E-4709-92F2-1D8F0FFC5521}" srcOrd="5" destOrd="0" presId="urn:microsoft.com/office/officeart/2005/8/layout/vList4"/>
    <dgm:cxn modelId="{902A4AF8-CFAE-4C5F-A4E6-935DDE2CC453}" type="presParOf" srcId="{09A13FDD-7336-4566-B2BF-4D44AD7CF236}" destId="{57EAACB6-BEA6-427A-A925-6AB3CBCE906A}" srcOrd="6" destOrd="0" presId="urn:microsoft.com/office/officeart/2005/8/layout/vList4"/>
    <dgm:cxn modelId="{6FD5A4A7-4B17-4BF3-8D06-4408D9125C21}" type="presParOf" srcId="{57EAACB6-BEA6-427A-A925-6AB3CBCE906A}" destId="{CE8DDF4D-A932-4D10-AE19-2E113A1ECEE7}" srcOrd="0" destOrd="0" presId="urn:microsoft.com/office/officeart/2005/8/layout/vList4"/>
    <dgm:cxn modelId="{9F03DC77-2673-4E69-8C54-F00581A5A55D}" type="presParOf" srcId="{57EAACB6-BEA6-427A-A925-6AB3CBCE906A}" destId="{A0F6AD7D-37E8-4FCC-A621-0CCED9565FA9}" srcOrd="1" destOrd="0" presId="urn:microsoft.com/office/officeart/2005/8/layout/vList4"/>
    <dgm:cxn modelId="{D46DBE1B-3B44-4687-ABEC-2852E22DA37E}" type="presParOf" srcId="{57EAACB6-BEA6-427A-A925-6AB3CBCE906A}" destId="{701BB801-39CC-4C2E-9C64-331754C686BE}" srcOrd="2" destOrd="0" presId="urn:microsoft.com/office/officeart/2005/8/layout/vList4"/>
    <dgm:cxn modelId="{490212A5-4157-464A-90D2-423AEF5F0CA3}" type="presParOf" srcId="{09A13FDD-7336-4566-B2BF-4D44AD7CF236}" destId="{27B536FD-13D2-433E-A120-0E2957FEFC62}" srcOrd="7" destOrd="0" presId="urn:microsoft.com/office/officeart/2005/8/layout/vList4"/>
    <dgm:cxn modelId="{4B92A44A-3B1D-4FB3-A5DD-2123C393783A}" type="presParOf" srcId="{09A13FDD-7336-4566-B2BF-4D44AD7CF236}" destId="{C849D816-8884-45C5-A696-CA7E44DD789E}" srcOrd="8" destOrd="0" presId="urn:microsoft.com/office/officeart/2005/8/layout/vList4"/>
    <dgm:cxn modelId="{628E3AC6-A027-4AAD-BE5F-1DE17226477F}" type="presParOf" srcId="{C849D816-8884-45C5-A696-CA7E44DD789E}" destId="{C40BB9D5-749A-4B38-A6EE-C35E3CEA046F}" srcOrd="0" destOrd="0" presId="urn:microsoft.com/office/officeart/2005/8/layout/vList4"/>
    <dgm:cxn modelId="{CDB4E14C-42C0-4B10-BC82-47818A16653C}" type="presParOf" srcId="{C849D816-8884-45C5-A696-CA7E44DD789E}" destId="{BD7C57AD-5A03-427F-BAD8-41857733AF53}" srcOrd="1" destOrd="0" presId="urn:microsoft.com/office/officeart/2005/8/layout/vList4"/>
    <dgm:cxn modelId="{E32E2F85-762C-48D0-8E87-BBDEBC0C606B}" type="presParOf" srcId="{C849D816-8884-45C5-A696-CA7E44DD789E}" destId="{66F9BAFC-0EE5-4858-9CEE-9640FA679A08}" srcOrd="2" destOrd="0" presId="urn:microsoft.com/office/officeart/2005/8/layout/vList4"/>
    <dgm:cxn modelId="{8CF7ABA3-CA1F-4112-A6C8-9FD29921256D}" type="presParOf" srcId="{09A13FDD-7336-4566-B2BF-4D44AD7CF236}" destId="{3548DC79-1E4C-4D54-8AF5-484FF0D31B23}" srcOrd="9" destOrd="0" presId="urn:microsoft.com/office/officeart/2005/8/layout/vList4"/>
    <dgm:cxn modelId="{1827CDCE-D9AD-461B-8215-EC5C370216CF}" type="presParOf" srcId="{09A13FDD-7336-4566-B2BF-4D44AD7CF236}" destId="{20E71FD5-F709-40F6-AB45-5D4A38F3A61F}" srcOrd="10" destOrd="0" presId="urn:microsoft.com/office/officeart/2005/8/layout/vList4"/>
    <dgm:cxn modelId="{273D1033-B1C0-40B7-A9B5-FB15A40193B9}" type="presParOf" srcId="{20E71FD5-F709-40F6-AB45-5D4A38F3A61F}" destId="{B40448E6-A890-4C00-835E-9D8129FE1D66}" srcOrd="0" destOrd="0" presId="urn:microsoft.com/office/officeart/2005/8/layout/vList4"/>
    <dgm:cxn modelId="{C46BB999-BD58-4E7C-9A0B-2720576968D9}" type="presParOf" srcId="{20E71FD5-F709-40F6-AB45-5D4A38F3A61F}" destId="{B32C5390-F6CE-42C2-92A9-574D01FE8DED}" srcOrd="1" destOrd="0" presId="urn:microsoft.com/office/officeart/2005/8/layout/vList4"/>
    <dgm:cxn modelId="{ED359186-1670-4488-A2EE-D8DFC0AA7E34}" type="presParOf" srcId="{20E71FD5-F709-40F6-AB45-5D4A38F3A61F}" destId="{DB492499-94A8-4A6A-8244-332E32A81DD5}"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796026-E802-6148-A15D-F328E6ADED85}">
      <dsp:nvSpPr>
        <dsp:cNvPr id="0" name=""/>
        <dsp:cNvSpPr/>
      </dsp:nvSpPr>
      <dsp:spPr>
        <a:xfrm>
          <a:off x="1572628" y="105682"/>
          <a:ext cx="3411217" cy="3132077"/>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r>
            <a:rPr lang="en-US" sz="3500" kern="1200" dirty="0"/>
            <a:t>Enhanced Health</a:t>
          </a:r>
          <a:r>
            <a:rPr lang="en-US" sz="3500" kern="1200" baseline="0" dirty="0"/>
            <a:t> </a:t>
          </a:r>
          <a:r>
            <a:rPr lang="en-US" sz="3500" kern="1200" dirty="0"/>
            <a:t>Outcomes</a:t>
          </a:r>
        </a:p>
      </dsp:txBody>
      <dsp:txXfrm>
        <a:off x="2027457" y="653795"/>
        <a:ext cx="2501559" cy="1409434"/>
      </dsp:txXfrm>
    </dsp:sp>
    <dsp:sp modelId="{7BCDA057-31FC-2A4D-928D-1A205E32C9B3}">
      <dsp:nvSpPr>
        <dsp:cNvPr id="0" name=""/>
        <dsp:cNvSpPr/>
      </dsp:nvSpPr>
      <dsp:spPr>
        <a:xfrm>
          <a:off x="2743898" y="2034708"/>
          <a:ext cx="4160218" cy="3411217"/>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r" defTabSz="1600200">
            <a:lnSpc>
              <a:spcPct val="90000"/>
            </a:lnSpc>
            <a:spcBef>
              <a:spcPct val="0"/>
            </a:spcBef>
            <a:spcAft>
              <a:spcPct val="35000"/>
            </a:spcAft>
            <a:buNone/>
          </a:pPr>
          <a:r>
            <a:rPr lang="en-US" sz="3600" kern="1200" dirty="0"/>
            <a:t>Enhanced</a:t>
          </a:r>
          <a:r>
            <a:rPr lang="en-US" sz="3600" kern="1200" baseline="0" dirty="0"/>
            <a:t> Sport Outcomes</a:t>
          </a:r>
          <a:endParaRPr lang="en-US" sz="3600" kern="1200" dirty="0"/>
        </a:p>
      </dsp:txBody>
      <dsp:txXfrm>
        <a:off x="4016231" y="2915939"/>
        <a:ext cx="2496130" cy="1876169"/>
      </dsp:txXfrm>
    </dsp:sp>
    <dsp:sp modelId="{01508654-E150-D04F-A7A7-50A24215C11D}">
      <dsp:nvSpPr>
        <dsp:cNvPr id="0" name=""/>
        <dsp:cNvSpPr/>
      </dsp:nvSpPr>
      <dsp:spPr>
        <a:xfrm>
          <a:off x="115447" y="2096144"/>
          <a:ext cx="4211488" cy="3411217"/>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l" defTabSz="1555750">
            <a:lnSpc>
              <a:spcPct val="90000"/>
            </a:lnSpc>
            <a:spcBef>
              <a:spcPct val="0"/>
            </a:spcBef>
            <a:spcAft>
              <a:spcPct val="35000"/>
            </a:spcAft>
            <a:buNone/>
          </a:pPr>
          <a:r>
            <a:rPr lang="en-US" sz="3500" kern="1200" dirty="0"/>
            <a:t>Enhanced</a:t>
          </a:r>
        </a:p>
        <a:p>
          <a:pPr marL="0" lvl="0" indent="0" algn="l" defTabSz="1555750">
            <a:lnSpc>
              <a:spcPct val="90000"/>
            </a:lnSpc>
            <a:spcBef>
              <a:spcPct val="0"/>
            </a:spcBef>
            <a:spcAft>
              <a:spcPct val="35000"/>
            </a:spcAft>
            <a:buNone/>
          </a:pPr>
          <a:r>
            <a:rPr lang="en-US" sz="3500" kern="1200" dirty="0"/>
            <a:t>Education</a:t>
          </a:r>
        </a:p>
        <a:p>
          <a:pPr marL="0" lvl="0" indent="0" algn="l" defTabSz="1555750">
            <a:lnSpc>
              <a:spcPct val="90000"/>
            </a:lnSpc>
            <a:spcBef>
              <a:spcPct val="0"/>
            </a:spcBef>
            <a:spcAft>
              <a:spcPct val="35000"/>
            </a:spcAft>
            <a:buNone/>
          </a:pPr>
          <a:r>
            <a:rPr lang="en-US" sz="3500" kern="1200" dirty="0"/>
            <a:t>Outcomes</a:t>
          </a:r>
        </a:p>
      </dsp:txBody>
      <dsp:txXfrm>
        <a:off x="512029" y="2977375"/>
        <a:ext cx="2526893" cy="18761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F3CC87-9DCC-4E8D-BC49-646244048993}">
      <dsp:nvSpPr>
        <dsp:cNvPr id="0" name=""/>
        <dsp:cNvSpPr/>
      </dsp:nvSpPr>
      <dsp:spPr>
        <a:xfrm>
          <a:off x="182879" y="453813"/>
          <a:ext cx="4511040" cy="4511039"/>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Bauhaus 93" panose="04030905020B02020C02" pitchFamily="82" charset="0"/>
            </a:rPr>
            <a:t>Professional Development</a:t>
          </a:r>
        </a:p>
      </dsp:txBody>
      <dsp:txXfrm>
        <a:off x="812799" y="985762"/>
        <a:ext cx="2600960" cy="3447142"/>
      </dsp:txXfrm>
    </dsp:sp>
    <dsp:sp modelId="{68DB3934-0F48-4D6A-A5A5-E6A1651A1702}">
      <dsp:nvSpPr>
        <dsp:cNvPr id="0" name=""/>
        <dsp:cNvSpPr/>
      </dsp:nvSpPr>
      <dsp:spPr>
        <a:xfrm>
          <a:off x="3434080" y="453813"/>
          <a:ext cx="4511040" cy="4511039"/>
        </a:xfrm>
        <a:prstGeom prst="ellipse">
          <a:avLst/>
        </a:prstGeom>
        <a:solidFill>
          <a:schemeClr val="accent5">
            <a:alpha val="50000"/>
            <a:hueOff val="14211322"/>
            <a:satOff val="-28541"/>
            <a:lumOff val="16667"/>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Bauhaus 93" panose="04030905020B02020C02" pitchFamily="82" charset="0"/>
            </a:rPr>
            <a:t>Bespoke Support and Challenge</a:t>
          </a:r>
        </a:p>
      </dsp:txBody>
      <dsp:txXfrm>
        <a:off x="4714240" y="985762"/>
        <a:ext cx="2600960" cy="34471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7423C7-1FE6-4D55-B868-52D823071145}">
      <dsp:nvSpPr>
        <dsp:cNvPr id="0" name=""/>
        <dsp:cNvSpPr/>
      </dsp:nvSpPr>
      <dsp:spPr>
        <a:xfrm>
          <a:off x="6224366" y="3388266"/>
          <a:ext cx="4410991" cy="1707046"/>
        </a:xfrm>
        <a:prstGeom prst="roundRect">
          <a:avLst>
            <a:gd name="adj" fmla="val 10000"/>
          </a:avLst>
        </a:prstGeom>
        <a:solidFill>
          <a:srgbClr val="FFFF99">
            <a:alpha val="89804"/>
          </a:srgbClr>
        </a:solidFill>
        <a:ln w="12700" cap="rnd" cmpd="sng" algn="ctr">
          <a:solidFill>
            <a:schemeClr val="accent2">
              <a:hueOff val="-12918031"/>
              <a:satOff val="14892"/>
              <a:lumOff val="4967"/>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Supporting families with embedding Physical Literacy within everyday play</a:t>
          </a:r>
        </a:p>
        <a:p>
          <a:pPr marL="114300" lvl="1" indent="-114300" algn="l" defTabSz="622300">
            <a:lnSpc>
              <a:spcPct val="90000"/>
            </a:lnSpc>
            <a:spcBef>
              <a:spcPct val="0"/>
            </a:spcBef>
            <a:spcAft>
              <a:spcPct val="15000"/>
            </a:spcAft>
            <a:buChar char="•"/>
          </a:pPr>
          <a:r>
            <a:rPr lang="en-US" sz="1400" kern="1200" dirty="0"/>
            <a:t>Creating active adults who can engage in physical activity with their children.</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endParaRPr lang="en-US" sz="1600" kern="1200" dirty="0"/>
        </a:p>
      </dsp:txBody>
      <dsp:txXfrm>
        <a:off x="7585162" y="3852525"/>
        <a:ext cx="3012698" cy="1205289"/>
      </dsp:txXfrm>
    </dsp:sp>
    <dsp:sp modelId="{B6AFB518-5404-4FF0-9424-CCF8E62EEF0A}">
      <dsp:nvSpPr>
        <dsp:cNvPr id="0" name=""/>
        <dsp:cNvSpPr/>
      </dsp:nvSpPr>
      <dsp:spPr>
        <a:xfrm>
          <a:off x="213347" y="3449822"/>
          <a:ext cx="4354311" cy="1606530"/>
        </a:xfrm>
        <a:prstGeom prst="roundRect">
          <a:avLst>
            <a:gd name="adj" fmla="val 10000"/>
          </a:avLst>
        </a:prstGeom>
        <a:solidFill>
          <a:srgbClr val="FF5050">
            <a:alpha val="89804"/>
          </a:srgbClr>
        </a:solidFill>
        <a:ln w="12700" cap="rnd" cmpd="sng" algn="ctr">
          <a:solidFill>
            <a:schemeClr val="accent2">
              <a:hueOff val="-19377047"/>
              <a:satOff val="22338"/>
              <a:lumOff val="745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Deliver CPD training and mentoring for initial teacher training students.</a:t>
          </a:r>
        </a:p>
        <a:p>
          <a:pPr marL="114300" lvl="1" indent="-114300" algn="l" defTabSz="622300">
            <a:lnSpc>
              <a:spcPct val="90000"/>
            </a:lnSpc>
            <a:spcBef>
              <a:spcPct val="0"/>
            </a:spcBef>
            <a:spcAft>
              <a:spcPct val="15000"/>
            </a:spcAft>
            <a:buChar char="•"/>
          </a:pPr>
          <a:r>
            <a:rPr lang="en-US" sz="1400" kern="1200" dirty="0"/>
            <a:t>Workshops to help students plan for the ‘successful futures’ area of learning.</a:t>
          </a:r>
        </a:p>
      </dsp:txBody>
      <dsp:txXfrm>
        <a:off x="248637" y="3886745"/>
        <a:ext cx="2977438" cy="1134317"/>
      </dsp:txXfrm>
    </dsp:sp>
    <dsp:sp modelId="{BB093C49-70EE-4CCC-9876-1ED3C6C8267C}">
      <dsp:nvSpPr>
        <dsp:cNvPr id="0" name=""/>
        <dsp:cNvSpPr/>
      </dsp:nvSpPr>
      <dsp:spPr>
        <a:xfrm>
          <a:off x="6216787" y="-900"/>
          <a:ext cx="4454450" cy="2790202"/>
        </a:xfrm>
        <a:prstGeom prst="roundRect">
          <a:avLst>
            <a:gd name="adj" fmla="val 10000"/>
          </a:avLst>
        </a:prstGeom>
        <a:solidFill>
          <a:srgbClr val="66CCFF">
            <a:alpha val="89804"/>
          </a:srgbClr>
        </a:solidFill>
        <a:ln w="12700" cap="rnd" cmpd="sng" algn="ctr">
          <a:solidFill>
            <a:schemeClr val="accent2">
              <a:hueOff val="-6459016"/>
              <a:satOff val="7446"/>
              <a:lumOff val="2483"/>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Training for coaches and sports officers to help create a nation of physically literate children</a:t>
          </a:r>
        </a:p>
        <a:p>
          <a:pPr marL="114300" lvl="1" indent="-114300" algn="l" defTabSz="622300">
            <a:lnSpc>
              <a:spcPct val="90000"/>
            </a:lnSpc>
            <a:spcBef>
              <a:spcPct val="0"/>
            </a:spcBef>
            <a:spcAft>
              <a:spcPct val="15000"/>
            </a:spcAft>
            <a:buChar char="•"/>
          </a:pPr>
          <a:r>
            <a:rPr lang="en-US" sz="1400" kern="1200" dirty="0"/>
            <a:t>Engaging with a range of stakeholders to enhance the offer of Physical Activity and Physical Literacy</a:t>
          </a:r>
        </a:p>
        <a:p>
          <a:pPr marL="114300" lvl="1" indent="-114300" algn="l" defTabSz="622300">
            <a:lnSpc>
              <a:spcPct val="90000"/>
            </a:lnSpc>
            <a:spcBef>
              <a:spcPct val="0"/>
            </a:spcBef>
            <a:spcAft>
              <a:spcPct val="15000"/>
            </a:spcAft>
            <a:buChar char="•"/>
          </a:pPr>
          <a:r>
            <a:rPr lang="en-US" sz="1400" kern="1200" dirty="0"/>
            <a:t>Supporting the physical literacy journey for children.</a:t>
          </a:r>
        </a:p>
        <a:p>
          <a:pPr marL="114300" lvl="1" indent="-114300" algn="l" defTabSz="622300">
            <a:lnSpc>
              <a:spcPct val="90000"/>
            </a:lnSpc>
            <a:spcBef>
              <a:spcPct val="0"/>
            </a:spcBef>
            <a:spcAft>
              <a:spcPct val="15000"/>
            </a:spcAft>
            <a:buChar char="•"/>
          </a:pPr>
          <a:endParaRPr lang="en-US" sz="1400" kern="1200" dirty="0"/>
        </a:p>
      </dsp:txBody>
      <dsp:txXfrm>
        <a:off x="7614414" y="60392"/>
        <a:ext cx="2995531" cy="1970067"/>
      </dsp:txXfrm>
    </dsp:sp>
    <dsp:sp modelId="{70306EE7-3E1F-42E8-A70C-E1977E9CCF4B}">
      <dsp:nvSpPr>
        <dsp:cNvPr id="0" name=""/>
        <dsp:cNvSpPr/>
      </dsp:nvSpPr>
      <dsp:spPr>
        <a:xfrm>
          <a:off x="160171" y="-11167"/>
          <a:ext cx="4252951" cy="2810735"/>
        </a:xfrm>
        <a:prstGeom prst="roundRect">
          <a:avLst>
            <a:gd name="adj" fmla="val 10000"/>
          </a:avLst>
        </a:prstGeom>
        <a:solidFill>
          <a:schemeClr val="accent2">
            <a:lumMod val="40000"/>
            <a:lumOff val="60000"/>
            <a:alpha val="90000"/>
          </a:schemeClr>
        </a:solidFill>
        <a:ln w="12700" cap="rnd" cmpd="sng" algn="ctr">
          <a:solidFill>
            <a:schemeClr val="accent2">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Physical Literacy, wellbeing and creative curriculum training for schools</a:t>
          </a:r>
        </a:p>
        <a:p>
          <a:pPr marL="114300" lvl="1" indent="-114300" algn="l" defTabSz="622300">
            <a:lnSpc>
              <a:spcPct val="90000"/>
            </a:lnSpc>
            <a:spcBef>
              <a:spcPct val="0"/>
            </a:spcBef>
            <a:spcAft>
              <a:spcPct val="15000"/>
            </a:spcAft>
            <a:buChar char="•"/>
          </a:pPr>
          <a:r>
            <a:rPr lang="en-US" sz="1400" kern="1200" dirty="0"/>
            <a:t>Bespoke interventions</a:t>
          </a:r>
        </a:p>
        <a:p>
          <a:pPr marL="114300" lvl="1" indent="-114300" algn="l" defTabSz="622300">
            <a:lnSpc>
              <a:spcPct val="90000"/>
            </a:lnSpc>
            <a:spcBef>
              <a:spcPct val="0"/>
            </a:spcBef>
            <a:spcAft>
              <a:spcPct val="15000"/>
            </a:spcAft>
            <a:buChar char="•"/>
          </a:pPr>
          <a:r>
            <a:rPr lang="en-US" sz="1400" kern="1200" dirty="0"/>
            <a:t>Support pioneer schools with developing the ‘successful futures’ health and wellbeing area of learning</a:t>
          </a:r>
        </a:p>
        <a:p>
          <a:pPr marL="114300" lvl="1" indent="-114300" algn="l" defTabSz="622300">
            <a:lnSpc>
              <a:spcPct val="90000"/>
            </a:lnSpc>
            <a:spcBef>
              <a:spcPct val="0"/>
            </a:spcBef>
            <a:spcAft>
              <a:spcPct val="15000"/>
            </a:spcAft>
            <a:buChar char="•"/>
          </a:pPr>
          <a:r>
            <a:rPr lang="en-US" sz="1400" kern="1200" dirty="0"/>
            <a:t>Deliver bespoke training packages for leadership teams and teachers</a:t>
          </a:r>
        </a:p>
        <a:p>
          <a:pPr marL="114300" lvl="1" indent="-114300" algn="l" defTabSz="622300">
            <a:lnSpc>
              <a:spcPct val="90000"/>
            </a:lnSpc>
            <a:spcBef>
              <a:spcPct val="0"/>
            </a:spcBef>
            <a:spcAft>
              <a:spcPct val="15000"/>
            </a:spcAft>
            <a:buChar char="•"/>
          </a:pPr>
          <a:r>
            <a:rPr lang="en-US" sz="1400" kern="1200" dirty="0"/>
            <a:t>Extra curricular club support.</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endParaRPr lang="en-US" sz="1400" kern="1200" dirty="0"/>
        </a:p>
      </dsp:txBody>
      <dsp:txXfrm>
        <a:off x="221914" y="50576"/>
        <a:ext cx="2853580" cy="1984565"/>
      </dsp:txXfrm>
    </dsp:sp>
    <dsp:sp modelId="{DD221C9A-6001-4208-9A29-9BCF6C82FB32}">
      <dsp:nvSpPr>
        <dsp:cNvPr id="0" name=""/>
        <dsp:cNvSpPr/>
      </dsp:nvSpPr>
      <dsp:spPr>
        <a:xfrm>
          <a:off x="2955730" y="442701"/>
          <a:ext cx="2326974" cy="2326974"/>
        </a:xfrm>
        <a:prstGeom prst="pieWedge">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Schools</a:t>
          </a:r>
        </a:p>
      </dsp:txBody>
      <dsp:txXfrm>
        <a:off x="3637285" y="1124256"/>
        <a:ext cx="1645419" cy="1645419"/>
      </dsp:txXfrm>
    </dsp:sp>
    <dsp:sp modelId="{020B8B48-DFFB-4AE1-95FD-7F3AB6D3938A}">
      <dsp:nvSpPr>
        <dsp:cNvPr id="0" name=""/>
        <dsp:cNvSpPr/>
      </dsp:nvSpPr>
      <dsp:spPr>
        <a:xfrm rot="5400000">
          <a:off x="5390186" y="442701"/>
          <a:ext cx="2326974" cy="2326974"/>
        </a:xfrm>
        <a:prstGeom prst="pieWedge">
          <a:avLst/>
        </a:prstGeom>
        <a:gradFill rotWithShape="0">
          <a:gsLst>
            <a:gs pos="0">
              <a:schemeClr val="accent2">
                <a:hueOff val="-6459016"/>
                <a:satOff val="7446"/>
                <a:lumOff val="2483"/>
                <a:alphaOff val="0"/>
                <a:tint val="96000"/>
                <a:lumMod val="100000"/>
              </a:schemeClr>
            </a:gs>
            <a:gs pos="78000">
              <a:schemeClr val="accent2">
                <a:hueOff val="-6459016"/>
                <a:satOff val="7446"/>
                <a:lumOff val="2483"/>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Community and</a:t>
          </a:r>
        </a:p>
        <a:p>
          <a:pPr marL="0" lvl="0" indent="0" algn="ctr" defTabSz="889000">
            <a:lnSpc>
              <a:spcPct val="90000"/>
            </a:lnSpc>
            <a:spcBef>
              <a:spcPct val="0"/>
            </a:spcBef>
            <a:spcAft>
              <a:spcPct val="35000"/>
            </a:spcAft>
            <a:buNone/>
          </a:pPr>
          <a:r>
            <a:rPr lang="en-US" sz="2000" kern="1200" dirty="0"/>
            <a:t>Sports providers</a:t>
          </a:r>
          <a:endParaRPr lang="en-US" sz="1600" kern="1200" dirty="0"/>
        </a:p>
      </dsp:txBody>
      <dsp:txXfrm rot="-5400000">
        <a:off x="5390186" y="1124256"/>
        <a:ext cx="1645419" cy="1645419"/>
      </dsp:txXfrm>
    </dsp:sp>
    <dsp:sp modelId="{6487E006-CF30-4623-A781-EDA7BE098515}">
      <dsp:nvSpPr>
        <dsp:cNvPr id="0" name=""/>
        <dsp:cNvSpPr/>
      </dsp:nvSpPr>
      <dsp:spPr>
        <a:xfrm rot="10800000">
          <a:off x="5390186" y="2877157"/>
          <a:ext cx="2326974" cy="2326974"/>
        </a:xfrm>
        <a:prstGeom prst="pieWedge">
          <a:avLst/>
        </a:prstGeom>
        <a:solidFill>
          <a:srgbClr val="FFC000"/>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Family Engagement</a:t>
          </a:r>
        </a:p>
      </dsp:txBody>
      <dsp:txXfrm rot="10800000">
        <a:off x="5390186" y="2877157"/>
        <a:ext cx="1645419" cy="1645419"/>
      </dsp:txXfrm>
    </dsp:sp>
    <dsp:sp modelId="{A28D3BBF-EE71-4999-A9B1-D9303C93FEE4}">
      <dsp:nvSpPr>
        <dsp:cNvPr id="0" name=""/>
        <dsp:cNvSpPr/>
      </dsp:nvSpPr>
      <dsp:spPr>
        <a:xfrm rot="16200000">
          <a:off x="2955730" y="2877157"/>
          <a:ext cx="2326974" cy="2326974"/>
        </a:xfrm>
        <a:prstGeom prst="pieWedge">
          <a:avLst/>
        </a:prstGeom>
        <a:gradFill rotWithShape="0">
          <a:gsLst>
            <a:gs pos="0">
              <a:schemeClr val="accent2">
                <a:hueOff val="-19377047"/>
                <a:satOff val="22338"/>
                <a:lumOff val="7450"/>
                <a:alphaOff val="0"/>
                <a:tint val="96000"/>
                <a:lumMod val="100000"/>
              </a:schemeClr>
            </a:gs>
            <a:gs pos="78000">
              <a:schemeClr val="accent2">
                <a:hueOff val="-19377047"/>
                <a:satOff val="22338"/>
                <a:lumOff val="745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Universities</a:t>
          </a:r>
        </a:p>
      </dsp:txBody>
      <dsp:txXfrm rot="5400000">
        <a:off x="3637285" y="2877157"/>
        <a:ext cx="1645419" cy="1645419"/>
      </dsp:txXfrm>
    </dsp:sp>
    <dsp:sp modelId="{243BE8C0-DB3A-4153-AE7F-CD0C624E7B05}">
      <dsp:nvSpPr>
        <dsp:cNvPr id="0" name=""/>
        <dsp:cNvSpPr/>
      </dsp:nvSpPr>
      <dsp:spPr>
        <a:xfrm>
          <a:off x="4934733" y="2339749"/>
          <a:ext cx="803424" cy="698629"/>
        </a:xfrm>
        <a:prstGeom prst="circularArrow">
          <a:avLst/>
        </a:prstGeom>
        <a:solidFill>
          <a:schemeClr val="accent2">
            <a:tint val="40000"/>
            <a:hueOff val="0"/>
            <a:satOff val="0"/>
            <a:lumOff val="0"/>
            <a:alphaOff val="0"/>
          </a:schemeClr>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907F1937-E878-4C3F-B75A-2B2FD4A78DFD}">
      <dsp:nvSpPr>
        <dsp:cNvPr id="0" name=""/>
        <dsp:cNvSpPr/>
      </dsp:nvSpPr>
      <dsp:spPr>
        <a:xfrm rot="10800000">
          <a:off x="4934733" y="2608453"/>
          <a:ext cx="803424" cy="698629"/>
        </a:xfrm>
        <a:prstGeom prst="circularArrow">
          <a:avLst/>
        </a:prstGeom>
        <a:solidFill>
          <a:schemeClr val="accent2">
            <a:tint val="40000"/>
            <a:hueOff val="0"/>
            <a:satOff val="0"/>
            <a:lumOff val="0"/>
            <a:alphaOff val="0"/>
          </a:schemeClr>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F224F4-66A4-4696-84CC-448A2376FC1C}">
      <dsp:nvSpPr>
        <dsp:cNvPr id="0" name=""/>
        <dsp:cNvSpPr/>
      </dsp:nvSpPr>
      <dsp:spPr>
        <a:xfrm>
          <a:off x="-6126981" y="-937410"/>
          <a:ext cx="7293488" cy="7293488"/>
        </a:xfrm>
        <a:prstGeom prst="blockArc">
          <a:avLst>
            <a:gd name="adj1" fmla="val 18900000"/>
            <a:gd name="adj2" fmla="val 2700000"/>
            <a:gd name="adj3" fmla="val 296"/>
          </a:avLst>
        </a:prstGeom>
        <a:noFill/>
        <a:ln w="19050"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121C6B-EBB3-44ED-9D1B-F932FA9C9793}">
      <dsp:nvSpPr>
        <dsp:cNvPr id="0" name=""/>
        <dsp:cNvSpPr/>
      </dsp:nvSpPr>
      <dsp:spPr>
        <a:xfrm>
          <a:off x="610504" y="416587"/>
          <a:ext cx="8761713" cy="833607"/>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30480" rIns="30480" bIns="30480" numCol="1" spcCol="1270" anchor="ctr" anchorCtr="0">
          <a:noAutofit/>
        </a:bodyPr>
        <a:lstStyle/>
        <a:p>
          <a:pPr marL="0" lvl="0" indent="0" algn="l" defTabSz="533400">
            <a:lnSpc>
              <a:spcPct val="90000"/>
            </a:lnSpc>
            <a:spcBef>
              <a:spcPct val="0"/>
            </a:spcBef>
            <a:spcAft>
              <a:spcPct val="35000"/>
            </a:spcAft>
            <a:buNone/>
          </a:pPr>
          <a:r>
            <a:rPr lang="en-US" sz="1200" kern="1200" dirty="0"/>
            <a:t>Jan English is </a:t>
          </a:r>
        </a:p>
      </dsp:txBody>
      <dsp:txXfrm>
        <a:off x="610504" y="416587"/>
        <a:ext cx="8761713" cy="833607"/>
      </dsp:txXfrm>
    </dsp:sp>
    <dsp:sp modelId="{E32EB501-94BF-4B0F-8EA5-9B802F8C24DA}">
      <dsp:nvSpPr>
        <dsp:cNvPr id="0" name=""/>
        <dsp:cNvSpPr/>
      </dsp:nvSpPr>
      <dsp:spPr>
        <a:xfrm>
          <a:off x="89500" y="312386"/>
          <a:ext cx="1042009" cy="1042009"/>
        </a:xfrm>
        <a:prstGeom prst="ellipse">
          <a:avLst/>
        </a:prstGeom>
        <a:solidFill>
          <a:schemeClr val="lt1">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246D92-FB96-488F-A599-934CD7BC3843}">
      <dsp:nvSpPr>
        <dsp:cNvPr id="0" name=""/>
        <dsp:cNvSpPr/>
      </dsp:nvSpPr>
      <dsp:spPr>
        <a:xfrm>
          <a:off x="1088431" y="1667215"/>
          <a:ext cx="8283786" cy="833607"/>
        </a:xfrm>
        <a:prstGeom prst="rect">
          <a:avLst/>
        </a:prstGeom>
        <a:solidFill>
          <a:schemeClr val="accent2">
            <a:hueOff val="-6459016"/>
            <a:satOff val="7446"/>
            <a:lumOff val="248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30480" rIns="30480" bIns="30480" numCol="1" spcCol="1270" anchor="ctr" anchorCtr="0">
          <a:noAutofit/>
        </a:bodyPr>
        <a:lstStyle/>
        <a:p>
          <a:pPr marL="0" lvl="0" indent="0" algn="l" defTabSz="533400">
            <a:lnSpc>
              <a:spcPct val="90000"/>
            </a:lnSpc>
            <a:spcBef>
              <a:spcPct val="0"/>
            </a:spcBef>
            <a:spcAft>
              <a:spcPct val="35000"/>
            </a:spcAft>
            <a:buNone/>
          </a:pPr>
          <a:r>
            <a:rPr lang="en-GB" sz="1200" b="0" i="0" kern="1200" dirty="0"/>
            <a:t>Vicky Evans is a highly experienced teacher whose varied background in primary and secondary education connects physical education with creative education.  As a former Physical Literacy programme manager and Regional Mentor she has been able to systematically support school improvement using a creative process. Vicky has challenged herself to improve life chances for children in her charge, by exploring cultural, physical and artistic activity. </a:t>
          </a:r>
          <a:endParaRPr lang="en-US" sz="1050" kern="1200" dirty="0"/>
        </a:p>
      </dsp:txBody>
      <dsp:txXfrm>
        <a:off x="1088431" y="1667215"/>
        <a:ext cx="8283786" cy="833607"/>
      </dsp:txXfrm>
    </dsp:sp>
    <dsp:sp modelId="{259808D9-A946-4135-8582-B5C2EB01586D}">
      <dsp:nvSpPr>
        <dsp:cNvPr id="0" name=""/>
        <dsp:cNvSpPr/>
      </dsp:nvSpPr>
      <dsp:spPr>
        <a:xfrm>
          <a:off x="567426" y="1563014"/>
          <a:ext cx="1042009" cy="1042009"/>
        </a:xfrm>
        <a:prstGeom prst="ellipse">
          <a:avLst/>
        </a:prstGeom>
        <a:solidFill>
          <a:schemeClr val="lt1">
            <a:hueOff val="0"/>
            <a:satOff val="0"/>
            <a:lumOff val="0"/>
            <a:alphaOff val="0"/>
          </a:schemeClr>
        </a:solidFill>
        <a:ln w="19050" cap="rnd" cmpd="sng" algn="ctr">
          <a:solidFill>
            <a:schemeClr val="accent2">
              <a:hueOff val="-6459016"/>
              <a:satOff val="7446"/>
              <a:lumOff val="2483"/>
              <a:alphaOff val="0"/>
            </a:schemeClr>
          </a:solidFill>
          <a:prstDash val="solid"/>
        </a:ln>
        <a:effectLst/>
      </dsp:spPr>
      <dsp:style>
        <a:lnRef idx="2">
          <a:scrgbClr r="0" g="0" b="0"/>
        </a:lnRef>
        <a:fillRef idx="1">
          <a:scrgbClr r="0" g="0" b="0"/>
        </a:fillRef>
        <a:effectRef idx="0">
          <a:scrgbClr r="0" g="0" b="0"/>
        </a:effectRef>
        <a:fontRef idx="minor"/>
      </dsp:style>
    </dsp:sp>
    <dsp:sp modelId="{7284625F-4D28-47EA-A85F-0E39B15A7A15}">
      <dsp:nvSpPr>
        <dsp:cNvPr id="0" name=""/>
        <dsp:cNvSpPr/>
      </dsp:nvSpPr>
      <dsp:spPr>
        <a:xfrm>
          <a:off x="1088431" y="2917843"/>
          <a:ext cx="8283786" cy="833607"/>
        </a:xfrm>
        <a:prstGeom prst="rect">
          <a:avLst/>
        </a:prstGeom>
        <a:solidFill>
          <a:schemeClr val="accent2">
            <a:hueOff val="-12918031"/>
            <a:satOff val="14892"/>
            <a:lumOff val="496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30480" rIns="30480" bIns="30480" numCol="1" spcCol="1270" anchor="ctr" anchorCtr="0">
          <a:noAutofit/>
        </a:bodyPr>
        <a:lstStyle/>
        <a:p>
          <a:pPr marL="0" lvl="0" indent="0" algn="l" defTabSz="533400">
            <a:lnSpc>
              <a:spcPct val="90000"/>
            </a:lnSpc>
            <a:spcBef>
              <a:spcPct val="0"/>
            </a:spcBef>
            <a:spcAft>
              <a:spcPct val="35000"/>
            </a:spcAft>
            <a:buNone/>
          </a:pPr>
          <a:r>
            <a:rPr lang="en-US" sz="1200" kern="1200" dirty="0"/>
            <a:t>Gemma Mitchell is an experienced primary foundation phase lead teacher with a specialism in PE and literacy. Gemma is passionate about family and community engagement and through her fourteen year career in teaching has led many initiatives that bear witness to the impact that family and community engagement can have on whole school improvement and children's lives.</a:t>
          </a:r>
        </a:p>
      </dsp:txBody>
      <dsp:txXfrm>
        <a:off x="1088431" y="2917843"/>
        <a:ext cx="8283786" cy="833607"/>
      </dsp:txXfrm>
    </dsp:sp>
    <dsp:sp modelId="{294C9F4D-7430-4B78-9049-446660058AD6}">
      <dsp:nvSpPr>
        <dsp:cNvPr id="0" name=""/>
        <dsp:cNvSpPr/>
      </dsp:nvSpPr>
      <dsp:spPr>
        <a:xfrm>
          <a:off x="567426" y="2813642"/>
          <a:ext cx="1042009" cy="1042009"/>
        </a:xfrm>
        <a:prstGeom prst="ellipse">
          <a:avLst/>
        </a:prstGeom>
        <a:solidFill>
          <a:schemeClr val="lt1">
            <a:hueOff val="0"/>
            <a:satOff val="0"/>
            <a:lumOff val="0"/>
            <a:alphaOff val="0"/>
          </a:schemeClr>
        </a:solidFill>
        <a:ln w="19050" cap="rnd" cmpd="sng" algn="ctr">
          <a:solidFill>
            <a:schemeClr val="accent2">
              <a:hueOff val="-12918031"/>
              <a:satOff val="14892"/>
              <a:lumOff val="4967"/>
              <a:alphaOff val="0"/>
            </a:schemeClr>
          </a:solidFill>
          <a:prstDash val="solid"/>
        </a:ln>
        <a:effectLst/>
      </dsp:spPr>
      <dsp:style>
        <a:lnRef idx="2">
          <a:scrgbClr r="0" g="0" b="0"/>
        </a:lnRef>
        <a:fillRef idx="1">
          <a:scrgbClr r="0" g="0" b="0"/>
        </a:fillRef>
        <a:effectRef idx="0">
          <a:scrgbClr r="0" g="0" b="0"/>
        </a:effectRef>
        <a:fontRef idx="minor"/>
      </dsp:style>
    </dsp:sp>
    <dsp:sp modelId="{A20C708B-FAB1-4D5B-B451-5395E896302A}">
      <dsp:nvSpPr>
        <dsp:cNvPr id="0" name=""/>
        <dsp:cNvSpPr/>
      </dsp:nvSpPr>
      <dsp:spPr>
        <a:xfrm>
          <a:off x="610504" y="4168472"/>
          <a:ext cx="8761713" cy="833607"/>
        </a:xfrm>
        <a:prstGeom prst="rect">
          <a:avLst/>
        </a:prstGeom>
        <a:solidFill>
          <a:schemeClr val="accent2">
            <a:hueOff val="-19377047"/>
            <a:satOff val="22338"/>
            <a:lumOff val="745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30480" rIns="30480" bIns="30480" numCol="1" spcCol="1270" anchor="ctr" anchorCtr="0">
          <a:noAutofit/>
        </a:bodyPr>
        <a:lstStyle/>
        <a:p>
          <a:pPr marL="0" lvl="0" indent="0" algn="l" defTabSz="533400">
            <a:lnSpc>
              <a:spcPct val="90000"/>
            </a:lnSpc>
            <a:spcBef>
              <a:spcPct val="0"/>
            </a:spcBef>
            <a:spcAft>
              <a:spcPct val="35000"/>
            </a:spcAft>
            <a:buNone/>
          </a:pPr>
          <a:r>
            <a:rPr lang="en-US" sz="1200" kern="1200" dirty="0"/>
            <a:t>Clare Roberts is an experienced primary and secondary school PE teacher who has a passion for working with young people living in deprivation and poverty. Clare has worked with numerous schools to coordinate initiatives which focus on closing the gap between free school meal pupils and their non free school meal peers. This work is also supported by community development work which </a:t>
          </a:r>
          <a:r>
            <a:rPr lang="en-US" sz="1200" kern="1200" dirty="0" err="1"/>
            <a:t>clare</a:t>
          </a:r>
          <a:r>
            <a:rPr lang="en-US" sz="1200" kern="1200" dirty="0"/>
            <a:t> has worked in for the past fourteen years. Clare has vast experience of tutoring and assessing in a wide range of settings including nurseries, schools and communities.</a:t>
          </a:r>
        </a:p>
      </dsp:txBody>
      <dsp:txXfrm>
        <a:off x="610504" y="4168472"/>
        <a:ext cx="8761713" cy="833607"/>
      </dsp:txXfrm>
    </dsp:sp>
    <dsp:sp modelId="{60B6E7CD-2B89-48EF-B2E7-9FFA62FD6E0B}">
      <dsp:nvSpPr>
        <dsp:cNvPr id="0" name=""/>
        <dsp:cNvSpPr/>
      </dsp:nvSpPr>
      <dsp:spPr>
        <a:xfrm>
          <a:off x="89500" y="4064271"/>
          <a:ext cx="1042009" cy="1042009"/>
        </a:xfrm>
        <a:prstGeom prst="ellipse">
          <a:avLst/>
        </a:prstGeom>
        <a:solidFill>
          <a:schemeClr val="lt1">
            <a:hueOff val="0"/>
            <a:satOff val="0"/>
            <a:lumOff val="0"/>
            <a:alphaOff val="0"/>
          </a:schemeClr>
        </a:solidFill>
        <a:ln w="19050" cap="rnd" cmpd="sng" algn="ctr">
          <a:solidFill>
            <a:schemeClr val="accent2">
              <a:hueOff val="-19377047"/>
              <a:satOff val="22338"/>
              <a:lumOff val="745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788D2D-ECFA-44F5-8189-C435A922A70E}">
      <dsp:nvSpPr>
        <dsp:cNvPr id="0" name=""/>
        <dsp:cNvSpPr/>
      </dsp:nvSpPr>
      <dsp:spPr>
        <a:xfrm>
          <a:off x="0" y="0"/>
          <a:ext cx="8348869" cy="760472"/>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endParaRPr lang="en-US" sz="1500" kern="1200"/>
        </a:p>
        <a:p>
          <a:pPr marL="114300" lvl="1" indent="-114300" algn="l" defTabSz="533400">
            <a:lnSpc>
              <a:spcPct val="90000"/>
            </a:lnSpc>
            <a:spcBef>
              <a:spcPct val="0"/>
            </a:spcBef>
            <a:spcAft>
              <a:spcPct val="15000"/>
            </a:spcAft>
            <a:buChar char="•"/>
          </a:pPr>
          <a:endParaRPr lang="en-US" sz="1200" kern="1200"/>
        </a:p>
        <a:p>
          <a:pPr marL="114300" lvl="1" indent="-114300" algn="l" defTabSz="533400">
            <a:lnSpc>
              <a:spcPct val="90000"/>
            </a:lnSpc>
            <a:spcBef>
              <a:spcPct val="0"/>
            </a:spcBef>
            <a:spcAft>
              <a:spcPct val="15000"/>
            </a:spcAft>
            <a:buChar char="•"/>
          </a:pPr>
          <a:endParaRPr lang="en-US" sz="1200" kern="1200"/>
        </a:p>
      </dsp:txBody>
      <dsp:txXfrm>
        <a:off x="1745821" y="0"/>
        <a:ext cx="6603047" cy="760472"/>
      </dsp:txXfrm>
    </dsp:sp>
    <dsp:sp modelId="{6E46AE6F-F1F9-48DB-8A89-F3B787FEF3F2}">
      <dsp:nvSpPr>
        <dsp:cNvPr id="0" name=""/>
        <dsp:cNvSpPr/>
      </dsp:nvSpPr>
      <dsp:spPr>
        <a:xfrm>
          <a:off x="76047" y="76047"/>
          <a:ext cx="1669773" cy="608378"/>
        </a:xfrm>
        <a:prstGeom prst="roundRect">
          <a:avLst>
            <a:gd name="adj" fmla="val 10000"/>
          </a:avLst>
        </a:prstGeom>
        <a:solidFill>
          <a:schemeClr val="accent2">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6D0327-7E8C-4861-A8CF-CEB9626A253E}">
      <dsp:nvSpPr>
        <dsp:cNvPr id="0" name=""/>
        <dsp:cNvSpPr/>
      </dsp:nvSpPr>
      <dsp:spPr>
        <a:xfrm>
          <a:off x="0" y="836519"/>
          <a:ext cx="8348869" cy="760472"/>
        </a:xfrm>
        <a:prstGeom prst="roundRect">
          <a:avLst>
            <a:gd name="adj" fmla="val 10000"/>
          </a:avLst>
        </a:prstGeom>
        <a:solidFill>
          <a:schemeClr val="accent2">
            <a:hueOff val="-3875409"/>
            <a:satOff val="4468"/>
            <a:lumOff val="149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endParaRPr lang="en-US" sz="1500" kern="1200"/>
        </a:p>
        <a:p>
          <a:pPr marL="114300" lvl="1" indent="-114300" algn="l" defTabSz="533400">
            <a:lnSpc>
              <a:spcPct val="90000"/>
            </a:lnSpc>
            <a:spcBef>
              <a:spcPct val="0"/>
            </a:spcBef>
            <a:spcAft>
              <a:spcPct val="15000"/>
            </a:spcAft>
            <a:buChar char="•"/>
          </a:pPr>
          <a:endParaRPr lang="en-US" sz="1200" kern="1200"/>
        </a:p>
        <a:p>
          <a:pPr marL="114300" lvl="1" indent="-114300" algn="l" defTabSz="533400">
            <a:lnSpc>
              <a:spcPct val="90000"/>
            </a:lnSpc>
            <a:spcBef>
              <a:spcPct val="0"/>
            </a:spcBef>
            <a:spcAft>
              <a:spcPct val="15000"/>
            </a:spcAft>
            <a:buChar char="•"/>
          </a:pPr>
          <a:endParaRPr lang="en-US" sz="1200" kern="1200"/>
        </a:p>
      </dsp:txBody>
      <dsp:txXfrm>
        <a:off x="1745821" y="836519"/>
        <a:ext cx="6603047" cy="760472"/>
      </dsp:txXfrm>
    </dsp:sp>
    <dsp:sp modelId="{E582FF54-4C61-4333-8B27-64747882F8D3}">
      <dsp:nvSpPr>
        <dsp:cNvPr id="0" name=""/>
        <dsp:cNvSpPr/>
      </dsp:nvSpPr>
      <dsp:spPr>
        <a:xfrm>
          <a:off x="76047" y="912567"/>
          <a:ext cx="1669773" cy="608378"/>
        </a:xfrm>
        <a:prstGeom prst="roundRect">
          <a:avLst>
            <a:gd name="adj" fmla="val 10000"/>
          </a:avLst>
        </a:prstGeom>
        <a:solidFill>
          <a:schemeClr val="accent2">
            <a:tint val="50000"/>
            <a:hueOff val="-4052314"/>
            <a:satOff val="6480"/>
            <a:lumOff val="69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3A4166C-F1E2-4257-B152-EBCD66B3C4E7}">
      <dsp:nvSpPr>
        <dsp:cNvPr id="0" name=""/>
        <dsp:cNvSpPr/>
      </dsp:nvSpPr>
      <dsp:spPr>
        <a:xfrm>
          <a:off x="0" y="1648970"/>
          <a:ext cx="8348869" cy="782533"/>
        </a:xfrm>
        <a:prstGeom prst="roundRect">
          <a:avLst>
            <a:gd name="adj" fmla="val 10000"/>
          </a:avLst>
        </a:prstGeom>
        <a:solidFill>
          <a:schemeClr val="accent2">
            <a:hueOff val="-7750819"/>
            <a:satOff val="8935"/>
            <a:lumOff val="298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endParaRPr lang="en-US" sz="3700" kern="1200"/>
        </a:p>
      </dsp:txBody>
      <dsp:txXfrm>
        <a:off x="1745821" y="1648970"/>
        <a:ext cx="6603047" cy="782533"/>
      </dsp:txXfrm>
    </dsp:sp>
    <dsp:sp modelId="{FB06BDE2-73FF-46D5-80DE-B970E6D28B28}">
      <dsp:nvSpPr>
        <dsp:cNvPr id="0" name=""/>
        <dsp:cNvSpPr/>
      </dsp:nvSpPr>
      <dsp:spPr>
        <a:xfrm>
          <a:off x="126574" y="1711520"/>
          <a:ext cx="1669773" cy="608378"/>
        </a:xfrm>
        <a:prstGeom prst="roundRect">
          <a:avLst>
            <a:gd name="adj" fmla="val 10000"/>
          </a:avLst>
        </a:prstGeom>
        <a:solidFill>
          <a:schemeClr val="accent2">
            <a:tint val="50000"/>
            <a:hueOff val="-8104627"/>
            <a:satOff val="12961"/>
            <a:lumOff val="139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DDF4D-A932-4D10-AE19-2E113A1ECEE7}">
      <dsp:nvSpPr>
        <dsp:cNvPr id="0" name=""/>
        <dsp:cNvSpPr/>
      </dsp:nvSpPr>
      <dsp:spPr>
        <a:xfrm>
          <a:off x="0" y="2531620"/>
          <a:ext cx="8348869" cy="760472"/>
        </a:xfrm>
        <a:prstGeom prst="roundRect">
          <a:avLst>
            <a:gd name="adj" fmla="val 10000"/>
          </a:avLst>
        </a:prstGeom>
        <a:solidFill>
          <a:schemeClr val="accent2">
            <a:hueOff val="-11626229"/>
            <a:satOff val="13403"/>
            <a:lumOff val="447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endParaRPr lang="en-US" sz="1500" kern="1200"/>
        </a:p>
        <a:p>
          <a:pPr marL="114300" lvl="1" indent="-114300" algn="l" defTabSz="533400">
            <a:lnSpc>
              <a:spcPct val="90000"/>
            </a:lnSpc>
            <a:spcBef>
              <a:spcPct val="0"/>
            </a:spcBef>
            <a:spcAft>
              <a:spcPct val="15000"/>
            </a:spcAft>
            <a:buChar char="•"/>
          </a:pPr>
          <a:endParaRPr lang="en-US" sz="1200" kern="1200"/>
        </a:p>
        <a:p>
          <a:pPr marL="114300" lvl="1" indent="-114300" algn="l" defTabSz="533400">
            <a:lnSpc>
              <a:spcPct val="90000"/>
            </a:lnSpc>
            <a:spcBef>
              <a:spcPct val="0"/>
            </a:spcBef>
            <a:spcAft>
              <a:spcPct val="15000"/>
            </a:spcAft>
            <a:buChar char="•"/>
          </a:pPr>
          <a:endParaRPr lang="en-US" sz="1200" kern="1200"/>
        </a:p>
      </dsp:txBody>
      <dsp:txXfrm>
        <a:off x="1745821" y="2531620"/>
        <a:ext cx="6603047" cy="760472"/>
      </dsp:txXfrm>
    </dsp:sp>
    <dsp:sp modelId="{A0F6AD7D-37E8-4FCC-A621-0CCED9565FA9}">
      <dsp:nvSpPr>
        <dsp:cNvPr id="0" name=""/>
        <dsp:cNvSpPr/>
      </dsp:nvSpPr>
      <dsp:spPr>
        <a:xfrm>
          <a:off x="76047" y="2607668"/>
          <a:ext cx="1669773" cy="608378"/>
        </a:xfrm>
        <a:prstGeom prst="roundRect">
          <a:avLst>
            <a:gd name="adj" fmla="val 10000"/>
          </a:avLst>
        </a:prstGeom>
        <a:solidFill>
          <a:schemeClr val="accent2">
            <a:tint val="50000"/>
            <a:hueOff val="-12156941"/>
            <a:satOff val="19441"/>
            <a:lumOff val="208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40BB9D5-749A-4B38-A6EE-C35E3CEA046F}">
      <dsp:nvSpPr>
        <dsp:cNvPr id="0" name=""/>
        <dsp:cNvSpPr/>
      </dsp:nvSpPr>
      <dsp:spPr>
        <a:xfrm>
          <a:off x="0" y="3368140"/>
          <a:ext cx="8348869" cy="760472"/>
        </a:xfrm>
        <a:prstGeom prst="roundRect">
          <a:avLst>
            <a:gd name="adj" fmla="val 10000"/>
          </a:avLst>
        </a:prstGeom>
        <a:solidFill>
          <a:schemeClr val="accent2">
            <a:hueOff val="-15501638"/>
            <a:satOff val="17870"/>
            <a:lumOff val="596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endParaRPr lang="en-US" sz="3600" kern="1200"/>
        </a:p>
      </dsp:txBody>
      <dsp:txXfrm>
        <a:off x="1745821" y="3368140"/>
        <a:ext cx="6603047" cy="760472"/>
      </dsp:txXfrm>
    </dsp:sp>
    <dsp:sp modelId="{BD7C57AD-5A03-427F-BAD8-41857733AF53}">
      <dsp:nvSpPr>
        <dsp:cNvPr id="0" name=""/>
        <dsp:cNvSpPr/>
      </dsp:nvSpPr>
      <dsp:spPr>
        <a:xfrm>
          <a:off x="76047" y="3444188"/>
          <a:ext cx="1669773" cy="608378"/>
        </a:xfrm>
        <a:prstGeom prst="roundRect">
          <a:avLst>
            <a:gd name="adj" fmla="val 10000"/>
          </a:avLst>
        </a:prstGeom>
        <a:solidFill>
          <a:schemeClr val="accent2">
            <a:tint val="50000"/>
            <a:hueOff val="-16209254"/>
            <a:satOff val="25922"/>
            <a:lumOff val="277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40448E6-A890-4C00-835E-9D8129FE1D66}">
      <dsp:nvSpPr>
        <dsp:cNvPr id="0" name=""/>
        <dsp:cNvSpPr/>
      </dsp:nvSpPr>
      <dsp:spPr>
        <a:xfrm>
          <a:off x="0" y="4204660"/>
          <a:ext cx="8348869" cy="760472"/>
        </a:xfrm>
        <a:prstGeom prst="roundRect">
          <a:avLst>
            <a:gd name="adj" fmla="val 10000"/>
          </a:avLst>
        </a:prstGeom>
        <a:solidFill>
          <a:schemeClr val="accent2">
            <a:hueOff val="-19377047"/>
            <a:satOff val="22338"/>
            <a:lumOff val="745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endParaRPr lang="en-US" sz="3600" kern="1200"/>
        </a:p>
      </dsp:txBody>
      <dsp:txXfrm>
        <a:off x="1745821" y="4204660"/>
        <a:ext cx="6603047" cy="760472"/>
      </dsp:txXfrm>
    </dsp:sp>
    <dsp:sp modelId="{B32C5390-F6CE-42C2-92A9-574D01FE8DED}">
      <dsp:nvSpPr>
        <dsp:cNvPr id="0" name=""/>
        <dsp:cNvSpPr/>
      </dsp:nvSpPr>
      <dsp:spPr>
        <a:xfrm>
          <a:off x="76047" y="4280708"/>
          <a:ext cx="1669773" cy="608378"/>
        </a:xfrm>
        <a:prstGeom prst="roundRect">
          <a:avLst>
            <a:gd name="adj" fmla="val 10000"/>
          </a:avLst>
        </a:prstGeom>
        <a:solidFill>
          <a:schemeClr val="accent2">
            <a:tint val="50000"/>
            <a:hueOff val="-20261567"/>
            <a:satOff val="32402"/>
            <a:lumOff val="347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2BCAFC7A-71DD-4C2C-B63D-60FDC7DD5449}" type="datetimeFigureOut">
              <a:rPr lang="en-US" smtClean="0"/>
              <a:t>5/3/2016</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DA6FC261-E491-4C42-A663-B95247CC46D9}" type="slidenum">
              <a:rPr lang="en-US" smtClean="0"/>
              <a:t>‹#›</a:t>
            </a:fld>
            <a:endParaRPr lang="en-US"/>
          </a:p>
        </p:txBody>
      </p:sp>
    </p:spTree>
    <p:extLst>
      <p:ext uri="{BB962C8B-B14F-4D97-AF65-F5344CB8AC3E}">
        <p14:creationId xmlns:p14="http://schemas.microsoft.com/office/powerpoint/2010/main" val="16220316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D85ECAFD-F005-4163-B10D-85806DC43F93}" type="datetimeFigureOut">
              <a:rPr lang="en-US" smtClean="0"/>
              <a:t>5/3/2016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333E963C-1534-4F8D-B2A7-66D81AA25953}" type="slidenum">
              <a:rPr lang="en-US" smtClean="0"/>
              <a:t>‹#›</a:t>
            </a:fld>
            <a:endParaRPr lang="en-US"/>
          </a:p>
        </p:txBody>
      </p:sp>
    </p:spTree>
    <p:extLst>
      <p:ext uri="{BB962C8B-B14F-4D97-AF65-F5344CB8AC3E}">
        <p14:creationId xmlns:p14="http://schemas.microsoft.com/office/powerpoint/2010/main" val="2811850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1</a:t>
            </a:fld>
            <a:endParaRPr lang="en-US"/>
          </a:p>
        </p:txBody>
      </p:sp>
    </p:spTree>
    <p:extLst>
      <p:ext uri="{BB962C8B-B14F-4D97-AF65-F5344CB8AC3E}">
        <p14:creationId xmlns:p14="http://schemas.microsoft.com/office/powerpoint/2010/main" val="98792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8</a:t>
            </a:fld>
            <a:endParaRPr lang="en-US"/>
          </a:p>
        </p:txBody>
      </p:sp>
    </p:spTree>
    <p:extLst>
      <p:ext uri="{BB962C8B-B14F-4D97-AF65-F5344CB8AC3E}">
        <p14:creationId xmlns:p14="http://schemas.microsoft.com/office/powerpoint/2010/main" val="187795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10</a:t>
            </a:fld>
            <a:endParaRPr lang="en-US"/>
          </a:p>
        </p:txBody>
      </p:sp>
    </p:spTree>
    <p:extLst>
      <p:ext uri="{BB962C8B-B14F-4D97-AF65-F5344CB8AC3E}">
        <p14:creationId xmlns:p14="http://schemas.microsoft.com/office/powerpoint/2010/main" val="732057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13</a:t>
            </a:fld>
            <a:endParaRPr lang="en-US"/>
          </a:p>
        </p:txBody>
      </p:sp>
    </p:spTree>
    <p:extLst>
      <p:ext uri="{BB962C8B-B14F-4D97-AF65-F5344CB8AC3E}">
        <p14:creationId xmlns:p14="http://schemas.microsoft.com/office/powerpoint/2010/main" val="1983063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57B995-136A-4A15-87A5-26420C3C1021}" type="slidenum">
              <a:rPr lang="en-US" smtClean="0"/>
              <a:pPr/>
              <a:t>18</a:t>
            </a:fld>
            <a:endParaRPr lang="en-US"/>
          </a:p>
        </p:txBody>
      </p:sp>
    </p:spTree>
    <p:extLst>
      <p:ext uri="{BB962C8B-B14F-4D97-AF65-F5344CB8AC3E}">
        <p14:creationId xmlns:p14="http://schemas.microsoft.com/office/powerpoint/2010/main" val="2124427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7CF1EC-78DD-4679-9936-0688D95BBA69}" type="datetime1">
              <a:rPr lang="en-US" smtClean="0"/>
              <a:t>5/3/2016</a:t>
            </a:fld>
            <a:endParaRPr lang="en-US"/>
          </a:p>
        </p:txBody>
      </p:sp>
      <p:sp>
        <p:nvSpPr>
          <p:cNvPr id="5" name="Footer Placeholder 4"/>
          <p:cNvSpPr>
            <a:spLocks noGrp="1"/>
          </p:cNvSpPr>
          <p:nvPr>
            <p:ph type="ftr" sz="quarter" idx="11"/>
          </p:nvPr>
        </p:nvSpPr>
        <p:spPr/>
        <p:txBody>
          <a:bodyPr/>
          <a:lstStyle/>
          <a:p>
            <a:r>
              <a:rPr lang="en-US"/>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639021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5A8C3D-675B-41FD-AC07-78A64E4AED2A}" type="datetime1">
              <a:rPr lang="en-US" smtClean="0"/>
              <a:t>5/3/2016</a:t>
            </a:fld>
            <a:endParaRPr lang="en-US"/>
          </a:p>
        </p:txBody>
      </p:sp>
      <p:sp>
        <p:nvSpPr>
          <p:cNvPr id="5" name="Footer Placeholder 4"/>
          <p:cNvSpPr>
            <a:spLocks noGrp="1"/>
          </p:cNvSpPr>
          <p:nvPr>
            <p:ph type="ftr" sz="quarter" idx="11"/>
          </p:nvPr>
        </p:nvSpPr>
        <p:spPr/>
        <p:txBody>
          <a:bodyPr/>
          <a:lstStyle/>
          <a:p>
            <a:r>
              <a:rPr lang="en-US"/>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3617942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16A17F-A10E-4845-87F5-18B99C6F970B}" type="datetime1">
              <a:rPr lang="en-US" smtClean="0"/>
              <a:t>5/3/2016</a:t>
            </a:fld>
            <a:endParaRPr lang="en-US"/>
          </a:p>
        </p:txBody>
      </p:sp>
      <p:sp>
        <p:nvSpPr>
          <p:cNvPr id="5" name="Footer Placeholder 4"/>
          <p:cNvSpPr>
            <a:spLocks noGrp="1"/>
          </p:cNvSpPr>
          <p:nvPr>
            <p:ph type="ftr" sz="quarter" idx="11"/>
          </p:nvPr>
        </p:nvSpPr>
        <p:spPr/>
        <p:txBody>
          <a:bodyPr/>
          <a:lstStyle/>
          <a:p>
            <a:r>
              <a:rPr lang="en-US"/>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07016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F4271B0-9202-4ED6-B4DF-5149F0FF2AAD}" type="datetime1">
              <a:rPr lang="en-US" smtClean="0"/>
              <a:t>5/3/2016</a:t>
            </a:fld>
            <a:endParaRPr lang="en-US"/>
          </a:p>
        </p:txBody>
      </p:sp>
      <p:sp>
        <p:nvSpPr>
          <p:cNvPr id="5" name="Footer Placeholder 4"/>
          <p:cNvSpPr>
            <a:spLocks noGrp="1"/>
          </p:cNvSpPr>
          <p:nvPr>
            <p:ph type="ftr" sz="quarter" idx="11"/>
          </p:nvPr>
        </p:nvSpPr>
        <p:spPr/>
        <p:txBody>
          <a:bodyPr/>
          <a:lstStyle/>
          <a:p>
            <a:r>
              <a:rPr lang="en-US"/>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4263620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D350B1-8279-437A-9DF5-BDEDE5CD0ECB}" type="datetime1">
              <a:rPr lang="en-US" smtClean="0"/>
              <a:t>5/3/2016</a:t>
            </a:fld>
            <a:endParaRPr lang="en-US"/>
          </a:p>
        </p:txBody>
      </p:sp>
      <p:sp>
        <p:nvSpPr>
          <p:cNvPr id="5" name="Footer Placeholder 4"/>
          <p:cNvSpPr>
            <a:spLocks noGrp="1"/>
          </p:cNvSpPr>
          <p:nvPr>
            <p:ph type="ftr" sz="quarter" idx="11"/>
          </p:nvPr>
        </p:nvSpPr>
        <p:spPr/>
        <p:txBody>
          <a:bodyPr/>
          <a:lstStyle/>
          <a:p>
            <a:r>
              <a:rPr lang="en-US"/>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25205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D103018-9F85-4E80-8579-859069F83DB3}" type="datetime1">
              <a:rPr lang="en-US" smtClean="0"/>
              <a:t>5/3/2016</a:t>
            </a:fld>
            <a:endParaRPr lang="en-US"/>
          </a:p>
        </p:txBody>
      </p:sp>
      <p:sp>
        <p:nvSpPr>
          <p:cNvPr id="5" name="Footer Placeholder 4"/>
          <p:cNvSpPr>
            <a:spLocks noGrp="1"/>
          </p:cNvSpPr>
          <p:nvPr>
            <p:ph type="ftr" sz="quarter" idx="11"/>
          </p:nvPr>
        </p:nvSpPr>
        <p:spPr/>
        <p:txBody>
          <a:bodyPr/>
          <a:lstStyle/>
          <a:p>
            <a:r>
              <a:rPr lang="en-US"/>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2290190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9320FE-6863-4280-A61E-FC0E94EBA4BC}" type="datetime1">
              <a:rPr lang="en-US" smtClean="0"/>
              <a:t>5/3/2016</a:t>
            </a:fld>
            <a:endParaRPr lang="en-US" dirty="0"/>
          </a:p>
        </p:txBody>
      </p:sp>
      <p:sp>
        <p:nvSpPr>
          <p:cNvPr id="5" name="Footer Placeholder 4"/>
          <p:cNvSpPr>
            <a:spLocks noGrp="1"/>
          </p:cNvSpPr>
          <p:nvPr>
            <p:ph type="ftr" sz="quarter" idx="11"/>
          </p:nvPr>
        </p:nvSpPr>
        <p:spPr/>
        <p:txBody>
          <a:bodyPr/>
          <a:lstStyle/>
          <a:p>
            <a:r>
              <a:rPr lang="en-US"/>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1189109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B8D65B-A213-4847-8551-0EEB905601DD}" type="datetime1">
              <a:rPr lang="en-US" smtClean="0"/>
              <a:t>5/3/2016</a:t>
            </a:fld>
            <a:endParaRPr lang="en-US" dirty="0"/>
          </a:p>
        </p:txBody>
      </p:sp>
      <p:sp>
        <p:nvSpPr>
          <p:cNvPr id="5" name="Footer Placeholder 4"/>
          <p:cNvSpPr>
            <a:spLocks noGrp="1"/>
          </p:cNvSpPr>
          <p:nvPr>
            <p:ph type="ftr" sz="quarter" idx="11"/>
          </p:nvPr>
        </p:nvSpPr>
        <p:spPr/>
        <p:txBody>
          <a:bodyPr/>
          <a:lstStyle/>
          <a:p>
            <a:r>
              <a:rPr lang="en-US"/>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4872141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1_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3276600"/>
          </a:xfrm>
        </p:spPr>
        <p:txBody>
          <a:bodyPr/>
          <a:lstStyle>
            <a:lvl1pPr>
              <a:defRPr sz="4800"/>
            </a:lvl1pPr>
          </a:lstStyle>
          <a:p>
            <a:r>
              <a:rPr lang="en-US"/>
              <a:t>Click to edit Master title style</a:t>
            </a:r>
          </a:p>
        </p:txBody>
      </p:sp>
      <p:sp>
        <p:nvSpPr>
          <p:cNvPr id="4" name="Date Placeholder 3"/>
          <p:cNvSpPr>
            <a:spLocks noGrp="1"/>
          </p:cNvSpPr>
          <p:nvPr>
            <p:ph type="dt" sz="half" idx="10"/>
          </p:nvPr>
        </p:nvSpPr>
        <p:spPr/>
        <p:txBody>
          <a:bodyPr/>
          <a:lstStyle/>
          <a:p>
            <a:fld id="{ED975B1B-4EF6-4DED-8F72-DC880E282680}" type="datetime1">
              <a:rPr lang="en-US" smtClean="0"/>
              <a:t>5/3/2016</a:t>
            </a:fld>
            <a:endParaRPr lang="en-US" dirty="0"/>
          </a:p>
        </p:txBody>
      </p:sp>
      <p:sp>
        <p:nvSpPr>
          <p:cNvPr id="5" name="Footer Placeholder 4"/>
          <p:cNvSpPr>
            <a:spLocks noGrp="1"/>
          </p:cNvSpPr>
          <p:nvPr>
            <p:ph type="ftr" sz="quarter" idx="11"/>
          </p:nvPr>
        </p:nvSpPr>
        <p:spPr/>
        <p:txBody>
          <a:bodyPr/>
          <a:lstStyle/>
          <a:p>
            <a:r>
              <a:rPr lang="en-US"/>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
        <p:nvSpPr>
          <p:cNvPr id="8" name="Text Placeholder 3"/>
          <p:cNvSpPr>
            <a:spLocks noGrp="1"/>
          </p:cNvSpPr>
          <p:nvPr>
            <p:ph type="body" sz="half" idx="2"/>
          </p:nvPr>
        </p:nvSpPr>
        <p:spPr>
          <a:xfrm>
            <a:off x="1574801" y="4953000"/>
            <a:ext cx="7999315" cy="1074057"/>
          </a:xfrm>
        </p:spPr>
        <p:txBody>
          <a:bodyPr anchor="t">
            <a:normAutofit/>
          </a:bodyPr>
          <a:lstStyle>
            <a:lvl1pPr marL="0" indent="0">
              <a:buNone/>
              <a:defRPr lang="en-US" sz="1800" b="0" i="0" kern="1200" dirty="0" smtClean="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3003369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D978F5-6C6F-416C-86D3-A748A2DE9784}" type="datetime1">
              <a:rPr lang="en-US" smtClean="0"/>
              <a:t>5/3/2016</a:t>
            </a:fld>
            <a:endParaRPr lang="en-US" dirty="0"/>
          </a:p>
        </p:txBody>
      </p:sp>
      <p:sp>
        <p:nvSpPr>
          <p:cNvPr id="5" name="Footer Placeholder 4"/>
          <p:cNvSpPr>
            <a:spLocks noGrp="1"/>
          </p:cNvSpPr>
          <p:nvPr>
            <p:ph type="ftr" sz="quarter" idx="11"/>
          </p:nvPr>
        </p:nvSpPr>
        <p:spPr/>
        <p:txBody>
          <a:bodyPr/>
          <a:lstStyle/>
          <a:p>
            <a:r>
              <a:rPr lang="en-US"/>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1997656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EBED1E-BB69-4DC8-BA41-3EB02A7D174C}" type="datetime1">
              <a:rPr lang="en-US" smtClean="0"/>
              <a:t>5/3/2016</a:t>
            </a:fld>
            <a:endParaRPr lang="en-US"/>
          </a:p>
        </p:txBody>
      </p:sp>
      <p:sp>
        <p:nvSpPr>
          <p:cNvPr id="5" name="Footer Placeholder 4"/>
          <p:cNvSpPr>
            <a:spLocks noGrp="1"/>
          </p:cNvSpPr>
          <p:nvPr>
            <p:ph type="ftr" sz="quarter" idx="11"/>
          </p:nvPr>
        </p:nvSpPr>
        <p:spPr/>
        <p:txBody>
          <a:bodyPr/>
          <a:lstStyle/>
          <a:p>
            <a:r>
              <a:rPr lang="en-US"/>
              <a:t>'Achieving through Physical'</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20584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33ED6E-9111-4977-BAEB-1B263D7FFA77}" type="datetime1">
              <a:rPr lang="en-US" smtClean="0"/>
              <a:t>5/3/2016</a:t>
            </a:fld>
            <a:endParaRPr lang="en-US"/>
          </a:p>
        </p:txBody>
      </p:sp>
      <p:sp>
        <p:nvSpPr>
          <p:cNvPr id="6" name="Footer Placeholder 5"/>
          <p:cNvSpPr>
            <a:spLocks noGrp="1"/>
          </p:cNvSpPr>
          <p:nvPr>
            <p:ph type="ftr" sz="quarter" idx="11"/>
          </p:nvPr>
        </p:nvSpPr>
        <p:spPr/>
        <p:txBody>
          <a:bodyPr/>
          <a:lstStyle/>
          <a:p>
            <a:r>
              <a:rPr lang="en-US"/>
              <a:t>'Achieving through Physical'</a:t>
            </a:r>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709977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A5063B-7E5D-4290-9B38-2AEDCFD317FD}" type="datetime1">
              <a:rPr lang="en-US" smtClean="0"/>
              <a:t>5/3/2016</a:t>
            </a:fld>
            <a:endParaRPr lang="en-US"/>
          </a:p>
        </p:txBody>
      </p:sp>
      <p:sp>
        <p:nvSpPr>
          <p:cNvPr id="8" name="Footer Placeholder 7"/>
          <p:cNvSpPr>
            <a:spLocks noGrp="1"/>
          </p:cNvSpPr>
          <p:nvPr>
            <p:ph type="ftr" sz="quarter" idx="11"/>
          </p:nvPr>
        </p:nvSpPr>
        <p:spPr/>
        <p:txBody>
          <a:bodyPr/>
          <a:lstStyle/>
          <a:p>
            <a:r>
              <a:rPr lang="en-US"/>
              <a:t>'Achieving through Physical'</a:t>
            </a:r>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461114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EE5030-8737-41FD-864B-3E6EB0460FBB}" type="datetime1">
              <a:rPr lang="en-US" smtClean="0"/>
              <a:t>5/3/2016</a:t>
            </a:fld>
            <a:endParaRPr lang="en-US" dirty="0"/>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4176596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4C5CDA-8F6F-476D-B770-9B5924B0F3B4}" type="datetime1">
              <a:rPr lang="en-US" smtClean="0"/>
              <a:t>5/3/2016</a:t>
            </a:fld>
            <a:endParaRPr lang="en-US" dirty="0"/>
          </a:p>
        </p:txBody>
      </p:sp>
      <p:sp>
        <p:nvSpPr>
          <p:cNvPr id="3" name="Footer Placeholder 2"/>
          <p:cNvSpPr>
            <a:spLocks noGrp="1"/>
          </p:cNvSpPr>
          <p:nvPr>
            <p:ph type="ftr" sz="quarter" idx="11"/>
          </p:nvPr>
        </p:nvSpPr>
        <p:spPr/>
        <p:txBody>
          <a:bodyPr/>
          <a:lstStyle/>
          <a:p>
            <a:r>
              <a:rPr lang="en-US"/>
              <a:t>'Achieving through Physical'</a:t>
            </a:r>
          </a:p>
        </p:txBody>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992943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C9FEF4-0597-45A9-8FC8-853D10B90783}" type="datetime1">
              <a:rPr lang="en-US" smtClean="0"/>
              <a:t>5/3/2016</a:t>
            </a:fld>
            <a:endParaRPr lang="en-US" dirty="0"/>
          </a:p>
        </p:txBody>
      </p:sp>
      <p:sp>
        <p:nvSpPr>
          <p:cNvPr id="6" name="Footer Placeholder 5"/>
          <p:cNvSpPr>
            <a:spLocks noGrp="1"/>
          </p:cNvSpPr>
          <p:nvPr>
            <p:ph type="ftr" sz="quarter" idx="11"/>
          </p:nvPr>
        </p:nvSpPr>
        <p:spPr/>
        <p:txBody>
          <a:bodyPr/>
          <a:lstStyle/>
          <a:p>
            <a:r>
              <a:rPr lang="en-US"/>
              <a:t>'Achieving through Physical'</a:t>
            </a:r>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329923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46EFC2E-8EF8-49C5-931B-89D6B98647A3}" type="datetime1">
              <a:rPr lang="en-US" smtClean="0"/>
              <a:t>5/3/2016</a:t>
            </a:fld>
            <a:endParaRPr lang="en-US" dirty="0"/>
          </a:p>
        </p:txBody>
      </p:sp>
      <p:sp>
        <p:nvSpPr>
          <p:cNvPr id="6" name="Footer Placeholder 5"/>
          <p:cNvSpPr>
            <a:spLocks noGrp="1"/>
          </p:cNvSpPr>
          <p:nvPr>
            <p:ph type="ftr" sz="quarter" idx="11"/>
          </p:nvPr>
        </p:nvSpPr>
        <p:spPr/>
        <p:txBody>
          <a:bodyPr/>
          <a:lstStyle/>
          <a:p>
            <a:r>
              <a:rPr lang="en-US"/>
              <a:t>'Achieving through Physical'</a:t>
            </a:r>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a:p>
        </p:txBody>
      </p:sp>
    </p:spTree>
    <p:extLst>
      <p:ext uri="{BB962C8B-B14F-4D97-AF65-F5344CB8AC3E}">
        <p14:creationId xmlns:p14="http://schemas.microsoft.com/office/powerpoint/2010/main" val="24032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6C93B98-C0DB-4876-A33D-72CE09E686AE}" type="datetime1">
              <a:rPr lang="en-US" smtClean="0"/>
              <a:t>5/3/2016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'Achieving through Physical'</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02111984F565}" type="slidenum">
              <a:rPr lang="en-US" smtClean="0"/>
              <a:t>‹#›</a:t>
            </a:fld>
            <a:endParaRPr lang="en-US"/>
          </a:p>
        </p:txBody>
      </p:sp>
    </p:spTree>
    <p:extLst>
      <p:ext uri="{BB962C8B-B14F-4D97-AF65-F5344CB8AC3E}">
        <p14:creationId xmlns:p14="http://schemas.microsoft.com/office/powerpoint/2010/main" val="1426176976"/>
      </p:ext>
    </p:extLst>
  </p:cSld>
  <p:clrMap bg1="lt1" tx1="dk1" bg2="lt2" tx2="dk2" accent1="accent1" accent2="accent2" accent3="accent3" accent4="accent4" accent5="accent5" accent6="accent6" hlink="hlink" folHlink="folHlink"/>
  <p:sldLayoutIdLst>
    <p:sldLayoutId id="2147483941" r:id="rId1"/>
    <p:sldLayoutId id="2147483942" r:id="rId2"/>
    <p:sldLayoutId id="2147483943" r:id="rId3"/>
    <p:sldLayoutId id="2147483944" r:id="rId4"/>
    <p:sldLayoutId id="2147483945" r:id="rId5"/>
    <p:sldLayoutId id="2147483946" r:id="rId6"/>
    <p:sldLayoutId id="2147483947" r:id="rId7"/>
    <p:sldLayoutId id="2147483948" r:id="rId8"/>
    <p:sldLayoutId id="2147483949" r:id="rId9"/>
    <p:sldLayoutId id="2147483950" r:id="rId10"/>
    <p:sldLayoutId id="2147483951" r:id="rId11"/>
    <p:sldLayoutId id="2147483952" r:id="rId12"/>
    <p:sldLayoutId id="2147483953" r:id="rId13"/>
    <p:sldLayoutId id="2147483954" r:id="rId14"/>
    <p:sldLayoutId id="2147483955" r:id="rId15"/>
    <p:sldLayoutId id="2147483956" r:id="rId16"/>
    <p:sldLayoutId id="2147483957" r:id="rId17"/>
  </p:sldLayoutIdLst>
  <p:hf hdr="0" dt="0"/>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pg"/><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hyperlink" Target="http://www.steve-wheeler.co.u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ctrTitle"/>
          </p:nvPr>
        </p:nvSpPr>
        <p:spPr>
          <a:xfrm>
            <a:off x="1154955" y="874594"/>
            <a:ext cx="8825658" cy="4307006"/>
          </a:xfrm>
        </p:spPr>
        <p:txBody>
          <a:bodyPr/>
          <a:lstStyle/>
          <a:p>
            <a:pPr algn="ctr"/>
            <a:r>
              <a:rPr lang="en-US" sz="6000" dirty="0" err="1">
                <a:solidFill>
                  <a:schemeClr val="tx1"/>
                </a:solidFill>
                <a:latin typeface="Bauhaus 93" panose="04030905020B02020C02" pitchFamily="82" charset="0"/>
              </a:rPr>
              <a:t>Physagogy</a:t>
            </a:r>
            <a:br>
              <a:rPr lang="en-US" dirty="0">
                <a:solidFill>
                  <a:schemeClr val="tx1"/>
                </a:solidFill>
                <a:latin typeface="Bauhaus 93" panose="04030905020B02020C02" pitchFamily="82" charset="0"/>
              </a:rPr>
            </a:br>
            <a:br>
              <a:rPr lang="en-US" sz="1100" dirty="0">
                <a:solidFill>
                  <a:schemeClr val="tx1"/>
                </a:solidFill>
                <a:latin typeface="Bauhaus 93" panose="04030905020B02020C02" pitchFamily="82" charset="0"/>
              </a:rPr>
            </a:br>
            <a:r>
              <a:rPr lang="en-US" sz="2400" dirty="0">
                <a:solidFill>
                  <a:schemeClr val="tx1"/>
                </a:solidFill>
                <a:latin typeface="Bauhaus 93" panose="04030905020B02020C02" pitchFamily="82" charset="0"/>
              </a:rPr>
              <a:t>‘Achieving through Physical’</a:t>
            </a:r>
            <a:br>
              <a:rPr lang="en-US" sz="2400" dirty="0">
                <a:solidFill>
                  <a:schemeClr val="tx1"/>
                </a:solidFill>
                <a:latin typeface="Bauhaus 93" panose="04030905020B02020C02" pitchFamily="82" charset="0"/>
              </a:rPr>
            </a:br>
            <a:br>
              <a:rPr lang="en-US" sz="2400" dirty="0">
                <a:solidFill>
                  <a:schemeClr val="tx1"/>
                </a:solidFill>
                <a:latin typeface="Bauhaus 93" panose="04030905020B02020C02" pitchFamily="82" charset="0"/>
              </a:rPr>
            </a:br>
            <a:br>
              <a:rPr lang="en-US" sz="2400" dirty="0">
                <a:solidFill>
                  <a:schemeClr val="tx1"/>
                </a:solidFill>
                <a:latin typeface="Bauhaus 93" panose="04030905020B02020C02" pitchFamily="82" charset="0"/>
              </a:rPr>
            </a:br>
            <a:br>
              <a:rPr lang="en-US" sz="2000" dirty="0">
                <a:solidFill>
                  <a:schemeClr val="tx1"/>
                </a:solidFill>
                <a:latin typeface="Bauhaus 93" panose="04030905020B02020C02" pitchFamily="82" charset="0"/>
              </a:rPr>
            </a:br>
            <a:r>
              <a:rPr lang="en-US" sz="2000" dirty="0">
                <a:solidFill>
                  <a:schemeClr val="tx1"/>
                </a:solidFill>
                <a:latin typeface="Bauhaus 93" panose="04030905020B02020C02" pitchFamily="82" charset="0"/>
              </a:rPr>
              <a:t>A Social Enterprise (company limited by guarantee)</a:t>
            </a:r>
            <a:br>
              <a:rPr lang="en-US" sz="2000" dirty="0">
                <a:solidFill>
                  <a:schemeClr val="tx1"/>
                </a:solidFill>
                <a:latin typeface="Bauhaus 93" panose="04030905020B02020C02" pitchFamily="82" charset="0"/>
              </a:rPr>
            </a:br>
            <a:br>
              <a:rPr lang="en-US" sz="2000" dirty="0">
                <a:solidFill>
                  <a:schemeClr val="tx1"/>
                </a:solidFill>
                <a:latin typeface="Bauhaus 93" panose="04030905020B02020C02" pitchFamily="82" charset="0"/>
              </a:rPr>
            </a:br>
            <a:r>
              <a:rPr lang="en-US" sz="2000" dirty="0">
                <a:solidFill>
                  <a:schemeClr val="tx1"/>
                </a:solidFill>
                <a:latin typeface="Bauhaus 93" panose="04030905020B02020C02" pitchFamily="82" charset="0"/>
              </a:rPr>
              <a:t>Company Number – 10137620</a:t>
            </a:r>
            <a:br>
              <a:rPr lang="en-US" sz="2000" dirty="0">
                <a:solidFill>
                  <a:schemeClr val="tx1"/>
                </a:solidFill>
                <a:latin typeface="Bauhaus 93" panose="04030905020B02020C02" pitchFamily="82" charset="0"/>
              </a:rPr>
            </a:br>
            <a:br>
              <a:rPr lang="en-US" sz="2000" dirty="0">
                <a:solidFill>
                  <a:schemeClr val="tx1"/>
                </a:solidFill>
                <a:latin typeface="Bauhaus 93" panose="04030905020B02020C02" pitchFamily="82" charset="0"/>
              </a:rPr>
            </a:br>
            <a:endParaRPr lang="en-US" sz="1100" dirty="0">
              <a:solidFill>
                <a:schemeClr val="tx1"/>
              </a:solidFill>
              <a:latin typeface="Bauhaus 93" panose="04030905020B02020C02" pitchFamily="82" charset="0"/>
            </a:endParaRPr>
          </a:p>
        </p:txBody>
      </p:sp>
      <p:sp>
        <p:nvSpPr>
          <p:cNvPr id="5" name="Rectangle 4"/>
          <p:cNvSpPr>
            <a:spLocks noGrp="1"/>
          </p:cNvSpPr>
          <p:nvPr>
            <p:ph type="subTitle" idx="1"/>
          </p:nvPr>
        </p:nvSpPr>
        <p:spPr>
          <a:xfrm>
            <a:off x="281498" y="5705428"/>
            <a:ext cx="8825658" cy="861420"/>
          </a:xfrm>
        </p:spPr>
        <p:txBody>
          <a:bodyPr/>
          <a:lstStyle/>
          <a:p>
            <a:pPr algn="l"/>
            <a:r>
              <a:rPr lang="en-US" dirty="0"/>
              <a:t>Business plan 2016-2021</a:t>
            </a:r>
          </a:p>
        </p:txBody>
      </p:sp>
      <p:sp>
        <p:nvSpPr>
          <p:cNvPr id="2" name="Footer Placeholder 1"/>
          <p:cNvSpPr>
            <a:spLocks noGrp="1"/>
          </p:cNvSpPr>
          <p:nvPr>
            <p:ph type="ftr" sz="quarter" idx="11"/>
          </p:nvPr>
        </p:nvSpPr>
        <p:spPr/>
        <p:txBody>
          <a:bodyPr/>
          <a:lstStyle/>
          <a:p>
            <a:r>
              <a:rPr lang="en-US"/>
              <a:t>'Achieving through Physical'</a:t>
            </a:r>
          </a:p>
        </p:txBody>
      </p:sp>
      <p:sp>
        <p:nvSpPr>
          <p:cNvPr id="3" name="Slide Number Placeholder 2"/>
          <p:cNvSpPr>
            <a:spLocks noGrp="1"/>
          </p:cNvSpPr>
          <p:nvPr>
            <p:ph type="sldNum" sz="quarter" idx="12"/>
          </p:nvPr>
        </p:nvSpPr>
        <p:spPr/>
        <p:txBody>
          <a:bodyPr/>
          <a:lstStyle/>
          <a:p>
            <a:fld id="{D57F1E4F-1CFF-5643-939E-02111984F565}" type="slidenum">
              <a:rPr lang="en-US" smtClean="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1578304" y="349981"/>
            <a:ext cx="8596668" cy="1320800"/>
          </a:xfrm>
        </p:spPr>
        <p:txBody>
          <a:bodyPr/>
          <a:lstStyle/>
          <a:p>
            <a:pPr algn="ctr"/>
            <a:r>
              <a:rPr lang="en-US" u="sng" dirty="0">
                <a:solidFill>
                  <a:schemeClr val="tx1"/>
                </a:solidFill>
                <a:latin typeface="Bauhaus 93" panose="04030905020B02020C02" pitchFamily="82" charset="0"/>
              </a:rPr>
              <a:t>What we offer</a:t>
            </a:r>
          </a:p>
        </p:txBody>
      </p:sp>
      <p:sp>
        <p:nvSpPr>
          <p:cNvPr id="5" name="Slide Number Placeholder 4"/>
          <p:cNvSpPr>
            <a:spLocks noGrp="1"/>
          </p:cNvSpPr>
          <p:nvPr>
            <p:ph type="sldNum" sz="quarter" idx="12"/>
          </p:nvPr>
        </p:nvSpPr>
        <p:spPr/>
        <p:txBody>
          <a:bodyPr/>
          <a:lstStyle/>
          <a:p>
            <a:fld id="{D57F1E4F-1CFF-5643-939E-02111984F565}" type="slidenum">
              <a:rPr lang="en-US" smtClean="0"/>
              <a:t>10</a:t>
            </a:fld>
            <a:endParaRPr lang="en-US"/>
          </a:p>
        </p:txBody>
      </p:sp>
      <p:graphicFrame>
        <p:nvGraphicFramePr>
          <p:cNvPr id="10" name="Diagram 9"/>
          <p:cNvGraphicFramePr/>
          <p:nvPr>
            <p:extLst>
              <p:ext uri="{D42A27DB-BD31-4B8C-83A1-F6EECF244321}">
                <p14:modId xmlns:p14="http://schemas.microsoft.com/office/powerpoint/2010/main" val="455155674"/>
              </p:ext>
            </p:extLst>
          </p:nvPr>
        </p:nvGraphicFramePr>
        <p:xfrm>
          <a:off x="1812638" y="805255"/>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Oval 10"/>
          <p:cNvSpPr/>
          <p:nvPr/>
        </p:nvSpPr>
        <p:spPr>
          <a:xfrm>
            <a:off x="152087" y="3142894"/>
            <a:ext cx="1526588" cy="1113493"/>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400" dirty="0"/>
              <a:t>Training packages</a:t>
            </a:r>
          </a:p>
        </p:txBody>
      </p:sp>
      <p:sp>
        <p:nvSpPr>
          <p:cNvPr id="12" name="Oval 11"/>
          <p:cNvSpPr/>
          <p:nvPr/>
        </p:nvSpPr>
        <p:spPr>
          <a:xfrm>
            <a:off x="1391338" y="5573590"/>
            <a:ext cx="1669914" cy="1139075"/>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400" dirty="0"/>
              <a:t>Educational resources</a:t>
            </a:r>
          </a:p>
        </p:txBody>
      </p:sp>
      <p:sp>
        <p:nvSpPr>
          <p:cNvPr id="13" name="Oval 12"/>
          <p:cNvSpPr/>
          <p:nvPr/>
        </p:nvSpPr>
        <p:spPr>
          <a:xfrm>
            <a:off x="10100223" y="3142894"/>
            <a:ext cx="1588194" cy="1139075"/>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sz="1400" dirty="0"/>
              <a:t>Curriculum reform</a:t>
            </a:r>
          </a:p>
        </p:txBody>
      </p:sp>
      <p:sp>
        <p:nvSpPr>
          <p:cNvPr id="14" name="Oval 13"/>
          <p:cNvSpPr/>
          <p:nvPr/>
        </p:nvSpPr>
        <p:spPr>
          <a:xfrm>
            <a:off x="9715447" y="4479059"/>
            <a:ext cx="1586940" cy="109453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sz="1400" dirty="0"/>
              <a:t>Bespoke projects</a:t>
            </a:r>
          </a:p>
        </p:txBody>
      </p:sp>
      <p:sp>
        <p:nvSpPr>
          <p:cNvPr id="15" name="Oval 14"/>
          <p:cNvSpPr/>
          <p:nvPr/>
        </p:nvSpPr>
        <p:spPr>
          <a:xfrm>
            <a:off x="450889" y="4459366"/>
            <a:ext cx="1588194" cy="1139075"/>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400" dirty="0"/>
              <a:t>Mentoring</a:t>
            </a:r>
          </a:p>
        </p:txBody>
      </p:sp>
      <p:sp>
        <p:nvSpPr>
          <p:cNvPr id="16" name="Oval 15"/>
          <p:cNvSpPr/>
          <p:nvPr/>
        </p:nvSpPr>
        <p:spPr>
          <a:xfrm>
            <a:off x="8494643" y="5573591"/>
            <a:ext cx="1645184" cy="1139075"/>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sz="1400" dirty="0"/>
              <a:t>Leadership programmes </a:t>
            </a:r>
          </a:p>
        </p:txBody>
      </p:sp>
      <p:sp>
        <p:nvSpPr>
          <p:cNvPr id="17" name="Oval 16"/>
          <p:cNvSpPr/>
          <p:nvPr/>
        </p:nvSpPr>
        <p:spPr>
          <a:xfrm>
            <a:off x="5082541" y="5576710"/>
            <a:ext cx="1588194" cy="1139075"/>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GB" sz="1400" dirty="0"/>
              <a:t>Case Studies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252418973"/>
              </p:ext>
            </p:extLst>
          </p:nvPr>
        </p:nvGraphicFramePr>
        <p:xfrm>
          <a:off x="829995" y="759654"/>
          <a:ext cx="10672892" cy="56468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11</a:t>
            </a:fld>
            <a:endParaRPr lang="en-US"/>
          </a:p>
        </p:txBody>
      </p:sp>
      <p:sp>
        <p:nvSpPr>
          <p:cNvPr id="8" name="Title 1"/>
          <p:cNvSpPr>
            <a:spLocks noGrp="1"/>
          </p:cNvSpPr>
          <p:nvPr>
            <p:ph type="title"/>
          </p:nvPr>
        </p:nvSpPr>
        <p:spPr>
          <a:xfrm>
            <a:off x="8820443" y="3583070"/>
            <a:ext cx="2656709" cy="1320800"/>
          </a:xfrm>
        </p:spPr>
        <p:txBody>
          <a:bodyPr>
            <a:normAutofit/>
          </a:bodyPr>
          <a:lstStyle/>
          <a:p>
            <a:r>
              <a:rPr lang="en-GB" sz="2800" dirty="0">
                <a:solidFill>
                  <a:schemeClr val="tx1"/>
                </a:solidFill>
                <a:latin typeface="Bauhaus 93" panose="04030905020B02020C02" pitchFamily="82" charset="0"/>
              </a:rPr>
              <a:t>Active Families</a:t>
            </a:r>
          </a:p>
        </p:txBody>
      </p:sp>
      <p:sp>
        <p:nvSpPr>
          <p:cNvPr id="9" name="Title 1"/>
          <p:cNvSpPr txBox="1">
            <a:spLocks/>
          </p:cNvSpPr>
          <p:nvPr/>
        </p:nvSpPr>
        <p:spPr>
          <a:xfrm>
            <a:off x="494182" y="3583070"/>
            <a:ext cx="333195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2800" dirty="0">
                <a:solidFill>
                  <a:schemeClr val="tx1"/>
                </a:solidFill>
                <a:latin typeface="Bauhaus 93" panose="04030905020B02020C02" pitchFamily="82" charset="0"/>
              </a:rPr>
              <a:t>Ambitious Learners</a:t>
            </a:r>
          </a:p>
        </p:txBody>
      </p:sp>
      <p:sp>
        <p:nvSpPr>
          <p:cNvPr id="10" name="TextBox 9"/>
          <p:cNvSpPr txBox="1"/>
          <p:nvPr/>
        </p:nvSpPr>
        <p:spPr>
          <a:xfrm>
            <a:off x="3291840" y="0"/>
            <a:ext cx="5528603" cy="646331"/>
          </a:xfrm>
          <a:prstGeom prst="rect">
            <a:avLst/>
          </a:prstGeom>
          <a:noFill/>
        </p:spPr>
        <p:txBody>
          <a:bodyPr wrap="square" rtlCol="0">
            <a:spAutoFit/>
          </a:bodyPr>
          <a:lstStyle/>
          <a:p>
            <a:pPr algn="ctr"/>
            <a:r>
              <a:rPr lang="en-GB" sz="3600" u="sng" dirty="0">
                <a:latin typeface="Bauhaus 93" panose="04030905020B02020C02" pitchFamily="82" charset="0"/>
              </a:rPr>
              <a:t>Who we support</a:t>
            </a:r>
          </a:p>
        </p:txBody>
      </p:sp>
      <p:sp>
        <p:nvSpPr>
          <p:cNvPr id="11" name="Rectangle 10"/>
          <p:cNvSpPr/>
          <p:nvPr/>
        </p:nvSpPr>
        <p:spPr>
          <a:xfrm>
            <a:off x="3127513" y="6144877"/>
            <a:ext cx="6146489" cy="523220"/>
          </a:xfrm>
          <a:prstGeom prst="rect">
            <a:avLst/>
          </a:prstGeom>
        </p:spPr>
        <p:txBody>
          <a:bodyPr wrap="square">
            <a:spAutoFit/>
          </a:bodyPr>
          <a:lstStyle/>
          <a:p>
            <a:r>
              <a:rPr lang="en-GB" sz="2800" dirty="0">
                <a:latin typeface="Bauhaus 93" panose="04030905020B02020C02" pitchFamily="82" charset="0"/>
              </a:rPr>
              <a:t>Healthy and Confident Young People</a:t>
            </a:r>
          </a:p>
        </p:txBody>
      </p:sp>
    </p:spTree>
    <p:extLst>
      <p:ext uri="{BB962C8B-B14F-4D97-AF65-F5344CB8AC3E}">
        <p14:creationId xmlns:p14="http://schemas.microsoft.com/office/powerpoint/2010/main" val="1809736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166660" y="609600"/>
            <a:ext cx="8596668" cy="1320800"/>
          </a:xfrm>
        </p:spPr>
        <p:txBody>
          <a:bodyPr/>
          <a:lstStyle/>
          <a:p>
            <a:pPr algn="ctr"/>
            <a:r>
              <a:rPr lang="en-GB" u="sng" dirty="0">
                <a:solidFill>
                  <a:schemeClr val="tx1"/>
                </a:solidFill>
                <a:latin typeface="Bauhaus 93" panose="04030905020B02020C02" pitchFamily="82" charset="0"/>
              </a:rPr>
              <a:t>Accredited courses we offer</a:t>
            </a:r>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pPr/>
              <a:t>12</a:t>
            </a:fld>
            <a:endParaRPr lang="en-US"/>
          </a:p>
        </p:txBody>
      </p:sp>
      <p:sp>
        <p:nvSpPr>
          <p:cNvPr id="2" name="Rectangle 1"/>
          <p:cNvSpPr/>
          <p:nvPr/>
        </p:nvSpPr>
        <p:spPr>
          <a:xfrm>
            <a:off x="2226365" y="2080591"/>
            <a:ext cx="6944139" cy="36708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dirty="0"/>
              <a:t>Physical Literacy course which complement the ‘successful futures’ curriculum in Wales and the National Curriculum in England.</a:t>
            </a:r>
          </a:p>
          <a:p>
            <a:pPr marL="285750" indent="-285750">
              <a:buFont typeface="Arial" panose="020B0604020202020204" pitchFamily="34" charset="0"/>
              <a:buChar char="•"/>
            </a:pPr>
            <a:r>
              <a:rPr lang="en-GB" dirty="0"/>
              <a:t>PESS – Gymnastics modules 1, 2, 3 and 4</a:t>
            </a:r>
          </a:p>
          <a:p>
            <a:pPr marL="285750" indent="-285750">
              <a:buFont typeface="Arial" panose="020B0604020202020204" pitchFamily="34" charset="0"/>
              <a:buChar char="•"/>
            </a:pPr>
            <a:r>
              <a:rPr lang="en-GB" dirty="0"/>
              <a:t>PESS – Dance courses – creative movement (foundation phase), KS2 dance and KS3 dance</a:t>
            </a:r>
          </a:p>
          <a:p>
            <a:pPr marL="285750" indent="-285750">
              <a:buFont typeface="Arial" panose="020B0604020202020204" pitchFamily="34" charset="0"/>
              <a:buChar char="•"/>
            </a:pPr>
            <a:r>
              <a:rPr lang="en-GB" dirty="0"/>
              <a:t>Play to Learn (Foundation Phase)</a:t>
            </a:r>
          </a:p>
          <a:p>
            <a:pPr marL="285750" indent="-285750">
              <a:buFont typeface="Arial" panose="020B0604020202020204" pitchFamily="34" charset="0"/>
              <a:buChar char="•"/>
            </a:pPr>
            <a:r>
              <a:rPr lang="en-GB" dirty="0"/>
              <a:t>Dragon Multi-Skills (KS2-3)</a:t>
            </a:r>
          </a:p>
          <a:p>
            <a:pPr marL="285750" indent="-285750">
              <a:buFont typeface="Arial" panose="020B0604020202020204" pitchFamily="34" charset="0"/>
              <a:buChar char="•"/>
            </a:pPr>
            <a:r>
              <a:rPr lang="en-GB" dirty="0" err="1"/>
              <a:t>AfPE</a:t>
            </a:r>
            <a:r>
              <a:rPr lang="en-GB" dirty="0"/>
              <a:t> level 5 &amp; 6 P</a:t>
            </a:r>
            <a:r>
              <a:rPr lang="en-GB" b="1" dirty="0"/>
              <a:t>rimary School Specialism and Subject Leadership in PE &amp; School Sport</a:t>
            </a:r>
          </a:p>
          <a:p>
            <a:pPr marL="285750" indent="-285750">
              <a:buFont typeface="Arial" panose="020B0604020202020204" pitchFamily="34" charset="0"/>
              <a:buChar char="•"/>
            </a:pPr>
            <a:r>
              <a:rPr lang="en-GB" b="1" dirty="0"/>
              <a:t>Insights Leadership training</a:t>
            </a:r>
          </a:p>
          <a:p>
            <a:br>
              <a:rPr lang="en-GB" dirty="0"/>
            </a:br>
            <a:endParaRPr lang="en-GB" dirty="0"/>
          </a:p>
        </p:txBody>
      </p:sp>
    </p:spTree>
    <p:extLst>
      <p:ext uri="{BB962C8B-B14F-4D97-AF65-F5344CB8AC3E}">
        <p14:creationId xmlns:p14="http://schemas.microsoft.com/office/powerpoint/2010/main" val="3569281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nvPr>
        </p:nvSpPr>
        <p:spPr>
          <a:xfrm>
            <a:off x="1372310" y="308591"/>
            <a:ext cx="8596668" cy="1320800"/>
          </a:xfrm>
        </p:spPr>
        <p:txBody>
          <a:bodyPr/>
          <a:lstStyle/>
          <a:p>
            <a:pPr algn="ctr"/>
            <a:r>
              <a:rPr lang="en-US" u="sng" dirty="0">
                <a:solidFill>
                  <a:schemeClr val="tx1"/>
                </a:solidFill>
                <a:latin typeface="Bauhaus 93" panose="04030905020B02020C02" pitchFamily="82" charset="0"/>
              </a:rPr>
              <a:t>Co-founders </a:t>
            </a:r>
            <a:r>
              <a:rPr lang="en-US" u="sng" dirty="0" err="1">
                <a:solidFill>
                  <a:schemeClr val="tx1"/>
                </a:solidFill>
                <a:latin typeface="Bauhaus 93" panose="04030905020B02020C02" pitchFamily="82" charset="0"/>
              </a:rPr>
              <a:t>Biog</a:t>
            </a:r>
            <a:endParaRPr lang="en-US" u="sng" dirty="0">
              <a:solidFill>
                <a:schemeClr val="tx1"/>
              </a:solidFill>
              <a:latin typeface="Bauhaus 93" panose="04030905020B02020C02" pitchFamily="82" charset="0"/>
            </a:endParaRPr>
          </a:p>
        </p:txBody>
      </p:sp>
      <p:sp>
        <p:nvSpPr>
          <p:cNvPr id="5" name="Rectangle 4"/>
          <p:cNvSpPr>
            <a:spLocks noGrp="1"/>
          </p:cNvSpPr>
          <p:nvPr>
            <p:ph idx="1"/>
          </p:nvPr>
        </p:nvSpPr>
        <p:spPr>
          <a:xfrm>
            <a:off x="646111" y="1405719"/>
            <a:ext cx="10081029" cy="5349923"/>
          </a:xfrm>
        </p:spPr>
        <p:txBody>
          <a:bodyPr>
            <a:normAutofit/>
          </a:bodyPr>
          <a:lstStyle/>
          <a:p>
            <a:pPr>
              <a:buFont typeface="Arial" panose="020B0604020202020204" pitchFamily="34" charset="0"/>
              <a:buChar char="•"/>
            </a:pPr>
            <a:endParaRPr lang="en-US" sz="2800" dirty="0"/>
          </a:p>
          <a:p>
            <a:pPr marL="0" indent="0">
              <a:buNone/>
            </a:pPr>
            <a:endParaRPr lang="en-US" sz="2800" dirty="0"/>
          </a:p>
          <a:p>
            <a:endParaRPr lang="en-US" sz="2800" dirty="0"/>
          </a:p>
          <a:p>
            <a:pPr>
              <a:buFont typeface="Wingdings" panose="05000000000000000000" pitchFamily="2" charset="2"/>
              <a:buChar char="Ø"/>
            </a:pPr>
            <a:endParaRPr lang="en-US" sz="2800" dirty="0"/>
          </a:p>
          <a:p>
            <a:pPr>
              <a:buFont typeface="Arial" panose="020B0604020202020204" pitchFamily="34" charset="0"/>
              <a:buChar char="•"/>
            </a:pPr>
            <a:endParaRPr lang="en-US" dirty="0"/>
          </a:p>
        </p:txBody>
      </p:sp>
      <p:sp>
        <p:nvSpPr>
          <p:cNvPr id="3" name="Footer Placeholder 2"/>
          <p:cNvSpPr>
            <a:spLocks noGrp="1"/>
          </p:cNvSpPr>
          <p:nvPr>
            <p:ph type="ftr" sz="quarter" idx="11"/>
          </p:nvPr>
        </p:nvSpPr>
        <p:spPr/>
        <p:txBody>
          <a:bodyPr/>
          <a:lstStyle/>
          <a:p>
            <a:r>
              <a:rPr lang="en-US"/>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13</a:t>
            </a:fld>
            <a:endParaRPr lang="en-US"/>
          </a:p>
        </p:txBody>
      </p:sp>
      <p:graphicFrame>
        <p:nvGraphicFramePr>
          <p:cNvPr id="7" name="Diagram 6"/>
          <p:cNvGraphicFramePr/>
          <p:nvPr>
            <p:extLst>
              <p:ext uri="{D42A27DB-BD31-4B8C-83A1-F6EECF244321}">
                <p14:modId xmlns:p14="http://schemas.microsoft.com/office/powerpoint/2010/main" val="3003325174"/>
              </p:ext>
            </p:extLst>
          </p:nvPr>
        </p:nvGraphicFramePr>
        <p:xfrm>
          <a:off x="927652" y="805257"/>
          <a:ext cx="94488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14</a:t>
            </a:fld>
            <a:endParaRPr lang="en-US"/>
          </a:p>
        </p:txBody>
      </p:sp>
      <p:graphicFrame>
        <p:nvGraphicFramePr>
          <p:cNvPr id="9" name="Diagram 8"/>
          <p:cNvGraphicFramePr/>
          <p:nvPr>
            <p:extLst>
              <p:ext uri="{D42A27DB-BD31-4B8C-83A1-F6EECF244321}">
                <p14:modId xmlns:p14="http://schemas.microsoft.com/office/powerpoint/2010/main" val="3345858249"/>
              </p:ext>
            </p:extLst>
          </p:nvPr>
        </p:nvGraphicFramePr>
        <p:xfrm>
          <a:off x="1033670" y="1073426"/>
          <a:ext cx="8348869" cy="49679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3"/>
          <p:cNvSpPr>
            <a:spLocks noGrp="1"/>
          </p:cNvSpPr>
          <p:nvPr>
            <p:ph type="title"/>
          </p:nvPr>
        </p:nvSpPr>
        <p:spPr>
          <a:xfrm>
            <a:off x="1359058" y="254000"/>
            <a:ext cx="8596668" cy="1320800"/>
          </a:xfrm>
        </p:spPr>
        <p:txBody>
          <a:bodyPr/>
          <a:lstStyle/>
          <a:p>
            <a:pPr algn="ctr"/>
            <a:r>
              <a:rPr lang="en-US" u="sng" dirty="0">
                <a:solidFill>
                  <a:schemeClr val="tx1"/>
                </a:solidFill>
                <a:latin typeface="Bauhaus 93" panose="04030905020B02020C02" pitchFamily="82" charset="0"/>
              </a:rPr>
              <a:t>Interested Parties </a:t>
            </a:r>
            <a:r>
              <a:rPr lang="en-US" u="sng" dirty="0" err="1">
                <a:solidFill>
                  <a:schemeClr val="tx1"/>
                </a:solidFill>
                <a:latin typeface="Bauhaus 93" panose="04030905020B02020C02" pitchFamily="82" charset="0"/>
              </a:rPr>
              <a:t>Biog</a:t>
            </a:r>
            <a:endParaRPr lang="en-US" u="sng" dirty="0">
              <a:solidFill>
                <a:schemeClr val="tx1"/>
              </a:solidFill>
              <a:latin typeface="Bauhaus 93" panose="04030905020B02020C02" pitchFamily="82" charset="0"/>
            </a:endParaRPr>
          </a:p>
        </p:txBody>
      </p:sp>
    </p:spTree>
    <p:extLst>
      <p:ext uri="{BB962C8B-B14F-4D97-AF65-F5344CB8AC3E}">
        <p14:creationId xmlns:p14="http://schemas.microsoft.com/office/powerpoint/2010/main" val="1225056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04800"/>
            <a:ext cx="8596668" cy="1320800"/>
          </a:xfrm>
        </p:spPr>
        <p:txBody>
          <a:bodyPr/>
          <a:lstStyle/>
          <a:p>
            <a:pPr algn="ctr"/>
            <a:r>
              <a:rPr lang="en-GB" u="sng" dirty="0">
                <a:solidFill>
                  <a:schemeClr val="tx1"/>
                </a:solidFill>
                <a:latin typeface="Bauhaus 93" panose="04030905020B02020C02" pitchFamily="82" charset="0"/>
              </a:rPr>
              <a:t>SWOT Analysis</a:t>
            </a:r>
          </a:p>
        </p:txBody>
      </p:sp>
      <p:sp>
        <p:nvSpPr>
          <p:cNvPr id="3" name="Content Placeholder 2"/>
          <p:cNvSpPr>
            <a:spLocks noGrp="1"/>
          </p:cNvSpPr>
          <p:nvPr>
            <p:ph idx="1"/>
          </p:nvPr>
        </p:nvSpPr>
        <p:spPr>
          <a:xfrm>
            <a:off x="677333" y="967409"/>
            <a:ext cx="9155779" cy="5439077"/>
          </a:xfrm>
        </p:spPr>
        <p:txBody>
          <a:bodyPr>
            <a:normAutofit fontScale="92500" lnSpcReduction="20000"/>
          </a:bodyPr>
          <a:lstStyle/>
          <a:p>
            <a:pPr marL="0" indent="0">
              <a:buNone/>
            </a:pPr>
            <a:r>
              <a:rPr lang="en-GB" sz="1000" dirty="0"/>
              <a:t>Strengths</a:t>
            </a:r>
          </a:p>
          <a:p>
            <a:pPr lvl="1"/>
            <a:r>
              <a:rPr lang="en-US" sz="1000" dirty="0"/>
              <a:t>Over 20 current case studies, showing the impact of our work.</a:t>
            </a:r>
            <a:endParaRPr lang="en-GB" sz="1000" dirty="0"/>
          </a:p>
          <a:p>
            <a:pPr lvl="1"/>
            <a:r>
              <a:rPr lang="en-US" sz="1000" dirty="0"/>
              <a:t>75+ years experience in education across the team.</a:t>
            </a:r>
          </a:p>
          <a:p>
            <a:pPr lvl="1"/>
            <a:r>
              <a:rPr lang="en-US" sz="1000" dirty="0"/>
              <a:t>20+ years experience in community development.</a:t>
            </a:r>
          </a:p>
          <a:p>
            <a:pPr lvl="1"/>
            <a:r>
              <a:rPr lang="en-US" sz="1000" dirty="0"/>
              <a:t>Breadth of educational and community experience from board members.</a:t>
            </a:r>
          </a:p>
          <a:p>
            <a:pPr lvl="1"/>
            <a:r>
              <a:rPr lang="en-US" sz="1000" dirty="0"/>
              <a:t>Established relationships with a wide range of educational settings and stakeholders.</a:t>
            </a:r>
          </a:p>
          <a:p>
            <a:pPr lvl="1"/>
            <a:r>
              <a:rPr lang="en-US" sz="1000" dirty="0"/>
              <a:t>Knowledge of education settings for all key stages. </a:t>
            </a:r>
          </a:p>
          <a:p>
            <a:pPr lvl="1"/>
            <a:r>
              <a:rPr lang="en-US" sz="1000" dirty="0"/>
              <a:t>Designated training and resources to support schools with health and wellbeing. </a:t>
            </a:r>
          </a:p>
          <a:p>
            <a:pPr lvl="1"/>
            <a:r>
              <a:rPr lang="en-US" sz="1000" dirty="0"/>
              <a:t>Established mentoring support </a:t>
            </a:r>
            <a:r>
              <a:rPr lang="en-US" sz="1000" dirty="0" err="1"/>
              <a:t>programme</a:t>
            </a:r>
            <a:r>
              <a:rPr lang="en-US" sz="1000" dirty="0"/>
              <a:t> for teachers.  </a:t>
            </a:r>
          </a:p>
          <a:p>
            <a:endParaRPr lang="en-GB" sz="1000" dirty="0"/>
          </a:p>
          <a:p>
            <a:pPr marL="0" indent="0">
              <a:buNone/>
            </a:pPr>
            <a:r>
              <a:rPr lang="en-GB" sz="1000" dirty="0"/>
              <a:t>Weaknesses</a:t>
            </a:r>
          </a:p>
          <a:p>
            <a:r>
              <a:rPr lang="en-GB" sz="1000" dirty="0"/>
              <a:t>New to developing a social enterprise. In response to this advice and guidance was sought from a Business Wales Mentor and Wales Coop</a:t>
            </a:r>
          </a:p>
          <a:p>
            <a:r>
              <a:rPr lang="en-GB" sz="1000" dirty="0"/>
              <a:t>Small contracts sought but additional grant to support start up is needed.</a:t>
            </a:r>
          </a:p>
          <a:p>
            <a:endParaRPr lang="en-GB" sz="1000" dirty="0"/>
          </a:p>
          <a:p>
            <a:pPr marL="0" indent="0">
              <a:buNone/>
            </a:pPr>
            <a:r>
              <a:rPr lang="en-GB" sz="1000" dirty="0"/>
              <a:t>Opportunities</a:t>
            </a:r>
          </a:p>
          <a:p>
            <a:r>
              <a:rPr lang="en-GB" sz="1000" dirty="0"/>
              <a:t>To develop wider links with schools across Wales.</a:t>
            </a:r>
          </a:p>
          <a:p>
            <a:r>
              <a:rPr lang="en-GB" sz="1000" dirty="0"/>
              <a:t>Establish supportive links with Public Health Wales, Sport wales and Welsh Government as well as educational consortia.</a:t>
            </a:r>
          </a:p>
          <a:p>
            <a:endParaRPr lang="en-GB" sz="1000" dirty="0"/>
          </a:p>
          <a:p>
            <a:pPr marL="0" indent="0">
              <a:buNone/>
            </a:pPr>
            <a:r>
              <a:rPr lang="en-GB" sz="1000" dirty="0"/>
              <a:t>Threats</a:t>
            </a:r>
          </a:p>
          <a:p>
            <a:r>
              <a:rPr lang="en-GB" sz="1000" dirty="0"/>
              <a:t>Competitors – Play Learn Play, Healthy Schools, </a:t>
            </a:r>
          </a:p>
          <a:p>
            <a:r>
              <a:rPr lang="en-GB" sz="1000" dirty="0"/>
              <a:t>Illness – plan for contingency plan via sub contractors</a:t>
            </a:r>
          </a:p>
          <a:p>
            <a:r>
              <a:rPr lang="en-GB" sz="1000" dirty="0"/>
              <a:t>Changes in government legislation</a:t>
            </a:r>
          </a:p>
        </p:txBody>
      </p:sp>
      <p:sp>
        <p:nvSpPr>
          <p:cNvPr id="4" name="Footer Placeholder 3"/>
          <p:cNvSpPr>
            <a:spLocks noGrp="1"/>
          </p:cNvSpPr>
          <p:nvPr>
            <p:ph type="ftr" sz="quarter" idx="11"/>
          </p:nvPr>
        </p:nvSpPr>
        <p:spPr>
          <a:xfrm>
            <a:off x="677333" y="6406487"/>
            <a:ext cx="6297612" cy="365125"/>
          </a:xfrm>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15</a:t>
            </a:fld>
            <a:endParaRPr lang="en-US"/>
          </a:p>
        </p:txBody>
      </p:sp>
    </p:spTree>
    <p:extLst>
      <p:ext uri="{BB962C8B-B14F-4D97-AF65-F5344CB8AC3E}">
        <p14:creationId xmlns:p14="http://schemas.microsoft.com/office/powerpoint/2010/main" val="214976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a:solidFill>
                  <a:schemeClr val="tx1"/>
                </a:solidFill>
                <a:latin typeface="Bauhaus 93" panose="04030905020B02020C02" pitchFamily="82" charset="0"/>
              </a:rPr>
              <a:t>Testimonials</a:t>
            </a:r>
          </a:p>
        </p:txBody>
      </p:sp>
      <p:sp>
        <p:nvSpPr>
          <p:cNvPr id="3" name="Content Placeholder 2"/>
          <p:cNvSpPr>
            <a:spLocks noGrp="1"/>
          </p:cNvSpPr>
          <p:nvPr>
            <p:ph idx="1"/>
          </p:nvPr>
        </p:nvSpPr>
        <p:spPr>
          <a:xfrm>
            <a:off x="677333" y="1537253"/>
            <a:ext cx="9155779" cy="4504110"/>
          </a:xfrm>
        </p:spPr>
        <p:txBody>
          <a:bodyPr>
            <a:normAutofit fontScale="92500"/>
          </a:bodyPr>
          <a:lstStyle/>
          <a:p>
            <a:pPr marL="0" indent="0" algn="just">
              <a:buNone/>
            </a:pPr>
            <a:r>
              <a:rPr lang="en-GB" sz="1400" dirty="0"/>
              <a:t>“The Physical Literacy intervention has shown recorded improvements in attendance, lesson engagement and parental involvement, which has have been significant for some learners. There have also been improvements in equally important but ‘softer’ performance indicators including staff/student relations, student self-confidence and physical coordination. The project targeted some of our most disadvantaged and disengaged learners including a high proportion of </a:t>
            </a:r>
            <a:r>
              <a:rPr lang="en-GB" sz="1400" dirty="0" err="1"/>
              <a:t>eFSM</a:t>
            </a:r>
            <a:r>
              <a:rPr lang="en-GB" sz="1400" dirty="0"/>
              <a:t> students which makes their progress even more impressive”(</a:t>
            </a:r>
            <a:r>
              <a:rPr lang="en-GB" sz="1400" i="1" dirty="0"/>
              <a:t>Rob King, </a:t>
            </a:r>
            <a:r>
              <a:rPr lang="en-GB" sz="1400" i="1" dirty="0" err="1"/>
              <a:t>Headteacher</a:t>
            </a:r>
            <a:r>
              <a:rPr lang="en-GB" sz="1400" i="1" dirty="0"/>
              <a:t> - </a:t>
            </a:r>
            <a:r>
              <a:rPr lang="en-GB" sz="1400" i="1" dirty="0" err="1"/>
              <a:t>Llanwern</a:t>
            </a:r>
            <a:r>
              <a:rPr lang="en-GB" sz="1400" i="1" dirty="0"/>
              <a:t> High School, Newport)</a:t>
            </a:r>
          </a:p>
          <a:p>
            <a:pPr marL="0" indent="0" algn="just">
              <a:buNone/>
            </a:pPr>
            <a:endParaRPr lang="en-GB" sz="1400" dirty="0"/>
          </a:p>
          <a:p>
            <a:pPr marL="0" indent="0" algn="just">
              <a:buNone/>
            </a:pPr>
            <a:r>
              <a:rPr lang="en-GB" sz="1400" dirty="0"/>
              <a:t>“The project was designed to investigate PE approaches to the Successful Futures Curriculum.  The ideas were creative and innovative and a real challenge to the traditional approaches to teaching PE in secondary schools. School staff were expertly supported throughout the process in a way that developed their thinking and challenged their thoughts on the learning process. The end result was a high quality, well presented festival that engaged our community and was thoroughly enjoyable for all learners” </a:t>
            </a:r>
            <a:r>
              <a:rPr lang="en-GB" sz="1400" i="1" dirty="0"/>
              <a:t>(Damien Lawler, Deputy </a:t>
            </a:r>
            <a:r>
              <a:rPr lang="en-GB" sz="1400" i="1" dirty="0" err="1"/>
              <a:t>Headteacher</a:t>
            </a:r>
            <a:r>
              <a:rPr lang="en-GB" sz="1400" i="1" dirty="0"/>
              <a:t> – Newport High School, Newport)</a:t>
            </a:r>
          </a:p>
          <a:p>
            <a:pPr marL="0" indent="0" algn="just">
              <a:buNone/>
            </a:pPr>
            <a:endParaRPr lang="en-GB" sz="1400" i="1" dirty="0"/>
          </a:p>
          <a:p>
            <a:pPr marL="0" indent="0" algn="just">
              <a:buNone/>
            </a:pPr>
            <a:r>
              <a:rPr lang="en-GB" sz="1400" dirty="0"/>
              <a:t>“This initiative has enabled us to meet our SDP target and reach all of our pupils and parents at a feeder school and improved the take up at our school by more than 50%. Learner’s confidence, skills and self-esteem were improved considerably by being actively involved in the activities. The team took a great deal of pressure off the school, leading and developing an initiative we had discussed at the end of the year. Their professionalism and expertise ensured we were always fully informed of the interventions, whilst </a:t>
            </a:r>
            <a:r>
              <a:rPr lang="en-GB" sz="1400" dirty="0" err="1"/>
              <a:t>centering</a:t>
            </a:r>
            <a:r>
              <a:rPr lang="en-GB" sz="1400" dirty="0"/>
              <a:t> fully on the learners. I would have no hesitation of using PLPS at any time in the future.” </a:t>
            </a:r>
            <a:r>
              <a:rPr lang="en-GB" sz="1400" i="1" dirty="0"/>
              <a:t>(Pete Ward, </a:t>
            </a:r>
            <a:r>
              <a:rPr lang="en-GB" sz="1400" i="1" dirty="0" err="1"/>
              <a:t>Bedwas</a:t>
            </a:r>
            <a:r>
              <a:rPr lang="en-GB" sz="1400" i="1" dirty="0"/>
              <a:t> High School, Caerphilly)</a:t>
            </a:r>
          </a:p>
          <a:p>
            <a:pPr marL="0" indent="0">
              <a:buNone/>
            </a:pPr>
            <a:endParaRPr lang="en-GB" sz="1200" i="1" dirty="0"/>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16</a:t>
            </a:fld>
            <a:endParaRPr lang="en-US"/>
          </a:p>
        </p:txBody>
      </p:sp>
    </p:spTree>
    <p:extLst>
      <p:ext uri="{BB962C8B-B14F-4D97-AF65-F5344CB8AC3E}">
        <p14:creationId xmlns:p14="http://schemas.microsoft.com/office/powerpoint/2010/main" val="4269484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91548"/>
            <a:ext cx="8596668" cy="1320800"/>
          </a:xfrm>
        </p:spPr>
        <p:txBody>
          <a:bodyPr/>
          <a:lstStyle/>
          <a:p>
            <a:pPr algn="ctr"/>
            <a:r>
              <a:rPr lang="en-GB" b="1" u="sng" dirty="0">
                <a:solidFill>
                  <a:schemeClr val="tx1"/>
                </a:solidFill>
                <a:latin typeface="Bauhaus 93" panose="04030905020B02020C02" pitchFamily="82" charset="0"/>
              </a:rPr>
              <a:t>Market Research</a:t>
            </a:r>
          </a:p>
        </p:txBody>
      </p:sp>
      <p:sp>
        <p:nvSpPr>
          <p:cNvPr id="3" name="Content Placeholder 2"/>
          <p:cNvSpPr>
            <a:spLocks noGrp="1"/>
          </p:cNvSpPr>
          <p:nvPr>
            <p:ph idx="1"/>
          </p:nvPr>
        </p:nvSpPr>
        <p:spPr>
          <a:xfrm>
            <a:off x="677334" y="1351723"/>
            <a:ext cx="8596668" cy="4689640"/>
          </a:xfrm>
        </p:spPr>
        <p:txBody>
          <a:bodyPr/>
          <a:lstStyle/>
          <a:p>
            <a:pPr marL="0" indent="0">
              <a:buNone/>
            </a:pPr>
            <a:r>
              <a:rPr lang="en-GB" dirty="0"/>
              <a:t>Gwent Schools</a:t>
            </a:r>
          </a:p>
          <a:p>
            <a:r>
              <a:rPr lang="en-GB" dirty="0"/>
              <a:t>Newport – 8 secondary schools and 44 primary schools</a:t>
            </a:r>
          </a:p>
          <a:p>
            <a:r>
              <a:rPr lang="en-GB" dirty="0"/>
              <a:t>Torfaen – 6 secondary schools and 26 primary schools</a:t>
            </a:r>
          </a:p>
          <a:p>
            <a:r>
              <a:rPr lang="en-GB" dirty="0"/>
              <a:t>Monmouthshire – 4 secondary schools and 30 primary schools</a:t>
            </a:r>
          </a:p>
          <a:p>
            <a:r>
              <a:rPr lang="en-GB" dirty="0"/>
              <a:t>Caerphilly – 13 secondary schools and 75 primary Caerphilly </a:t>
            </a:r>
          </a:p>
          <a:p>
            <a:r>
              <a:rPr lang="en-GB" dirty="0"/>
              <a:t>Blaenau Gwent – 4 secondary school and 23 primary schools</a:t>
            </a:r>
          </a:p>
          <a:p>
            <a:r>
              <a:rPr lang="en-GB" dirty="0"/>
              <a:t>Special Needs Schools – </a:t>
            </a:r>
          </a:p>
          <a:p>
            <a:endParaRPr lang="en-GB" dirty="0"/>
          </a:p>
          <a:p>
            <a:pPr marL="0" indent="0">
              <a:buNone/>
            </a:pPr>
            <a:r>
              <a:rPr lang="en-GB" dirty="0"/>
              <a:t> </a:t>
            </a:r>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17</a:t>
            </a:fld>
            <a:endParaRPr lang="en-US"/>
          </a:p>
        </p:txBody>
      </p:sp>
    </p:spTree>
    <p:extLst>
      <p:ext uri="{BB962C8B-B14F-4D97-AF65-F5344CB8AC3E}">
        <p14:creationId xmlns:p14="http://schemas.microsoft.com/office/powerpoint/2010/main" val="14161060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96860" y="356937"/>
            <a:ext cx="8596668" cy="1320800"/>
          </a:xfrm>
        </p:spPr>
        <p:txBody>
          <a:bodyPr/>
          <a:lstStyle/>
          <a:p>
            <a:r>
              <a:rPr lang="en-US" u="sng" dirty="0">
                <a:solidFill>
                  <a:schemeClr val="tx1"/>
                </a:solidFill>
                <a:latin typeface="Bauhaus 93" panose="04030905020B02020C02" pitchFamily="82" charset="0"/>
              </a:rPr>
              <a:t>Goals and Objectives</a:t>
            </a:r>
          </a:p>
        </p:txBody>
      </p:sp>
      <p:sp>
        <p:nvSpPr>
          <p:cNvPr id="3" name="Rectangle 2"/>
          <p:cNvSpPr>
            <a:spLocks noGrp="1"/>
          </p:cNvSpPr>
          <p:nvPr>
            <p:ph idx="1"/>
          </p:nvPr>
        </p:nvSpPr>
        <p:spPr>
          <a:xfrm>
            <a:off x="225006" y="1007165"/>
            <a:ext cx="10800803" cy="5261113"/>
          </a:xfrm>
        </p:spPr>
        <p:txBody>
          <a:bodyPr>
            <a:normAutofit fontScale="62500" lnSpcReduction="20000"/>
          </a:bodyPr>
          <a:lstStyle/>
          <a:p>
            <a:pPr marL="0" indent="0">
              <a:buNone/>
            </a:pPr>
            <a:r>
              <a:rPr lang="en-US" sz="1900" dirty="0"/>
              <a:t>Goals</a:t>
            </a:r>
          </a:p>
          <a:p>
            <a:r>
              <a:rPr lang="en-US" sz="1900" dirty="0"/>
              <a:t>To be the sector leading support system for schools across Wales in enhancing leading and learning within physical education and health and wellbeing</a:t>
            </a:r>
          </a:p>
          <a:p>
            <a:r>
              <a:rPr lang="en-US" sz="1900" dirty="0"/>
              <a:t>To support Welsh Government and Sport Wales with the development of getting more children, more active, more often.</a:t>
            </a:r>
          </a:p>
          <a:p>
            <a:endParaRPr lang="en-US" sz="1900" dirty="0"/>
          </a:p>
          <a:p>
            <a:pPr marL="0" indent="0">
              <a:buNone/>
            </a:pPr>
            <a:r>
              <a:rPr lang="en-US" sz="1900" dirty="0"/>
              <a:t>Targets – 12-24 months </a:t>
            </a:r>
          </a:p>
          <a:p>
            <a:r>
              <a:rPr lang="en-US" sz="1900" dirty="0"/>
              <a:t>Work with 40 families to develop enhanced home play provision which contributes to the develop of physically literate children</a:t>
            </a:r>
          </a:p>
          <a:p>
            <a:r>
              <a:rPr lang="en-US" sz="1900" dirty="0"/>
              <a:t>Train and mentor staff from across 20 schools</a:t>
            </a:r>
          </a:p>
          <a:p>
            <a:r>
              <a:rPr lang="en-US" sz="1900" dirty="0"/>
              <a:t>Train initial teacher training students from 3 universities</a:t>
            </a:r>
          </a:p>
          <a:p>
            <a:r>
              <a:rPr lang="en-US" sz="1900" dirty="0"/>
              <a:t>Work in partnership with key stakeholders Public Health Wales, Welsh Government and Sport Wales.</a:t>
            </a:r>
          </a:p>
          <a:p>
            <a:endParaRPr lang="en-US" sz="1900" dirty="0"/>
          </a:p>
          <a:p>
            <a:pPr marL="0" indent="0">
              <a:buNone/>
            </a:pPr>
            <a:r>
              <a:rPr lang="en-US" sz="1900" dirty="0"/>
              <a:t>Targets – 3 – 5 year plan</a:t>
            </a:r>
          </a:p>
          <a:p>
            <a:r>
              <a:rPr lang="en-US" sz="1900" dirty="0"/>
              <a:t>Work with 250 families across South Wales to develop a culture of healthy and confident young people.</a:t>
            </a:r>
          </a:p>
          <a:p>
            <a:r>
              <a:rPr lang="en-US" sz="1900" dirty="0"/>
              <a:t>Provide training for staff from across 50 schools</a:t>
            </a:r>
          </a:p>
          <a:p>
            <a:r>
              <a:rPr lang="en-US" sz="1900" dirty="0"/>
              <a:t>Develop 10 flagship schools for health and wellbeing within Wales</a:t>
            </a:r>
          </a:p>
          <a:p>
            <a:r>
              <a:rPr lang="en-US" sz="1900" dirty="0"/>
              <a:t>Develop partnerships with schools, colleges, universities and local authorities to deliver training and provide support on an annual basis.</a:t>
            </a:r>
          </a:p>
          <a:p>
            <a:r>
              <a:rPr lang="en-US" sz="1900" dirty="0"/>
              <a:t>Develop links with schools and universities in England to broaden our offer.</a:t>
            </a:r>
          </a:p>
          <a:p>
            <a:r>
              <a:rPr lang="en-US" sz="1900" dirty="0"/>
              <a:t>To have an office base.</a:t>
            </a:r>
          </a:p>
          <a:p>
            <a:r>
              <a:rPr lang="en-US" sz="1900" dirty="0"/>
              <a:t>To have a 6 members of staff that deliver upon </a:t>
            </a:r>
            <a:r>
              <a:rPr lang="en-US" sz="1900" dirty="0" err="1"/>
              <a:t>programmes</a:t>
            </a:r>
            <a:r>
              <a:rPr lang="en-US" sz="1900" dirty="0"/>
              <a:t>.</a:t>
            </a:r>
          </a:p>
          <a:p>
            <a:endParaRPr lang="en-US" sz="1900" dirty="0"/>
          </a:p>
          <a:p>
            <a:endParaRPr lang="en-US" sz="1900" dirty="0"/>
          </a:p>
          <a:p>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solidFill>
                  <a:schemeClr val="tx1"/>
                </a:solidFill>
                <a:latin typeface="Bauhaus 93" panose="04030905020B02020C02" pitchFamily="82" charset="0"/>
              </a:rPr>
              <a:t>Pricing</a:t>
            </a:r>
          </a:p>
        </p:txBody>
      </p:sp>
      <p:sp>
        <p:nvSpPr>
          <p:cNvPr id="3" name="Content Placeholder 2"/>
          <p:cNvSpPr>
            <a:spLocks noGrp="1"/>
          </p:cNvSpPr>
          <p:nvPr>
            <p:ph idx="1"/>
          </p:nvPr>
        </p:nvSpPr>
        <p:spPr>
          <a:xfrm>
            <a:off x="677334" y="1775791"/>
            <a:ext cx="8596668" cy="4265571"/>
          </a:xfrm>
        </p:spPr>
        <p:txBody>
          <a:bodyPr>
            <a:normAutofit/>
          </a:bodyPr>
          <a:lstStyle/>
          <a:p>
            <a:r>
              <a:rPr lang="en-GB" dirty="0"/>
              <a:t>£750 (per day) for whole school inset (full day). This provides schools with two experienced tutors, full day of training and resources.</a:t>
            </a:r>
          </a:p>
          <a:p>
            <a:r>
              <a:rPr lang="en-GB" dirty="0"/>
              <a:t>£375 for whole school inset (half day/twilight). This provides schools with two experienced tutors, half day of training and resources.</a:t>
            </a:r>
          </a:p>
          <a:p>
            <a:r>
              <a:rPr lang="en-GB" dirty="0"/>
              <a:t>£350-£500 (per day) - Consultancy for curriculum development, mentoring support and project development </a:t>
            </a:r>
          </a:p>
          <a:p>
            <a:r>
              <a:rPr lang="en-GB" dirty="0"/>
              <a:t>£150 for a place on a host course (£125 early bird deal). This provides the participant with two experienced tutors delivering the course, full day of training and resources.</a:t>
            </a:r>
          </a:p>
          <a:p>
            <a:r>
              <a:rPr lang="en-GB" dirty="0"/>
              <a:t>£200 for a place at one of our conferences (£175 early bird deal). This provides delegates with a range of engaging workshops delivered by experienced tutors and/or experienced teachers/mentors, lunch and resources and ideas to take away.</a:t>
            </a:r>
          </a:p>
          <a:p>
            <a:endParaRPr lang="en-GB" dirty="0"/>
          </a:p>
          <a:p>
            <a:endParaRPr lang="en-GB" dirty="0"/>
          </a:p>
          <a:p>
            <a:endParaRPr lang="en-GB" dirty="0"/>
          </a:p>
          <a:p>
            <a:endParaRPr lang="en-GB" dirty="0"/>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19</a:t>
            </a:fld>
            <a:endParaRPr lang="en-US"/>
          </a:p>
        </p:txBody>
      </p:sp>
    </p:spTree>
    <p:extLst>
      <p:ext uri="{BB962C8B-B14F-4D97-AF65-F5344CB8AC3E}">
        <p14:creationId xmlns:p14="http://schemas.microsoft.com/office/powerpoint/2010/main" val="106204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a:solidFill>
                  <a:schemeClr val="tx1"/>
                </a:solidFill>
                <a:latin typeface="Bauhaus 93" panose="04030905020B02020C02" pitchFamily="82" charset="0"/>
              </a:rPr>
              <a:t>Contents</a:t>
            </a:r>
          </a:p>
        </p:txBody>
      </p:sp>
      <p:sp>
        <p:nvSpPr>
          <p:cNvPr id="3" name="Content Placeholder 2"/>
          <p:cNvSpPr>
            <a:spLocks noGrp="1"/>
          </p:cNvSpPr>
          <p:nvPr>
            <p:ph idx="1"/>
          </p:nvPr>
        </p:nvSpPr>
        <p:spPr>
          <a:xfrm>
            <a:off x="677334" y="1564241"/>
            <a:ext cx="8596668" cy="4231648"/>
          </a:xfrm>
        </p:spPr>
        <p:txBody>
          <a:bodyPr>
            <a:normAutofit fontScale="92500" lnSpcReduction="20000"/>
          </a:bodyPr>
          <a:lstStyle/>
          <a:p>
            <a:r>
              <a:rPr lang="en-GB" dirty="0"/>
              <a:t>Page 3 – Foreword</a:t>
            </a:r>
          </a:p>
          <a:p>
            <a:r>
              <a:rPr lang="en-GB" dirty="0"/>
              <a:t>Page 4 – Supporting documents</a:t>
            </a:r>
          </a:p>
          <a:p>
            <a:r>
              <a:rPr lang="en-GB" dirty="0"/>
              <a:t>Page 6 – Vision and mission</a:t>
            </a:r>
          </a:p>
          <a:p>
            <a:r>
              <a:rPr lang="en-GB" dirty="0"/>
              <a:t>Page 7 – Values</a:t>
            </a:r>
          </a:p>
          <a:p>
            <a:r>
              <a:rPr lang="en-GB" dirty="0"/>
              <a:t>Page 8 – Pedagogy</a:t>
            </a:r>
          </a:p>
          <a:p>
            <a:r>
              <a:rPr lang="en-GB" dirty="0"/>
              <a:t>Page 9 – Charitable aims</a:t>
            </a:r>
          </a:p>
          <a:p>
            <a:r>
              <a:rPr lang="en-GB" dirty="0"/>
              <a:t>Page 10 – What we offer</a:t>
            </a:r>
          </a:p>
          <a:p>
            <a:r>
              <a:rPr lang="en-GB" dirty="0"/>
              <a:t>Page 11 – Who we support</a:t>
            </a:r>
          </a:p>
          <a:p>
            <a:r>
              <a:rPr lang="en-GB" dirty="0"/>
              <a:t>Page 13 – Meet the team</a:t>
            </a:r>
          </a:p>
          <a:p>
            <a:r>
              <a:rPr lang="en-GB" dirty="0"/>
              <a:t>Page 14 – Track record</a:t>
            </a:r>
          </a:p>
          <a:p>
            <a:r>
              <a:rPr lang="en-GB" dirty="0"/>
              <a:t>Page 16 – Goals and Objectives</a:t>
            </a:r>
          </a:p>
          <a:p>
            <a:r>
              <a:rPr lang="en-GB" dirty="0"/>
              <a:t>Page 17 - Pricing</a:t>
            </a:r>
          </a:p>
          <a:p>
            <a:endParaRPr lang="en-GB" dirty="0"/>
          </a:p>
          <a:p>
            <a:endParaRPr lang="en-GB" dirty="0"/>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2</a:t>
            </a:fld>
            <a:endParaRPr lang="en-US"/>
          </a:p>
        </p:txBody>
      </p:sp>
    </p:spTree>
    <p:extLst>
      <p:ext uri="{BB962C8B-B14F-4D97-AF65-F5344CB8AC3E}">
        <p14:creationId xmlns:p14="http://schemas.microsoft.com/office/powerpoint/2010/main" val="15491432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solidFill>
                  <a:schemeClr val="tx1"/>
                </a:solidFill>
                <a:latin typeface="Bauhaus 93" panose="04030905020B02020C02" pitchFamily="82" charset="0"/>
              </a:rPr>
              <a:t>Projected Income</a:t>
            </a:r>
          </a:p>
        </p:txBody>
      </p:sp>
      <p:sp>
        <p:nvSpPr>
          <p:cNvPr id="3" name="Content Placeholder 2"/>
          <p:cNvSpPr>
            <a:spLocks noGrp="1"/>
          </p:cNvSpPr>
          <p:nvPr>
            <p:ph idx="1"/>
          </p:nvPr>
        </p:nvSpPr>
        <p:spPr>
          <a:xfrm>
            <a:off x="677334" y="1762539"/>
            <a:ext cx="8596668" cy="4278824"/>
          </a:xfrm>
        </p:spPr>
        <p:txBody>
          <a:bodyPr/>
          <a:lstStyle/>
          <a:p>
            <a:r>
              <a:rPr lang="en-GB" dirty="0"/>
              <a:t>Year 1 - £80,000. This will come in the form of contracts from large organisations, small grants for local projects and income generated from school and university contracts.</a:t>
            </a:r>
          </a:p>
          <a:p>
            <a:r>
              <a:rPr lang="en-GB" dirty="0"/>
              <a:t>Year 2 - £120,000. This will entail a large amount from income generated from schools and universities and contracts from large and medium organisations.</a:t>
            </a:r>
          </a:p>
          <a:p>
            <a:r>
              <a:rPr lang="en-GB" dirty="0"/>
              <a:t>Year 3 - £200,000. This will entails rolling contracts with schools, universities and contracted work. New work sought from English schools and universities. </a:t>
            </a:r>
          </a:p>
          <a:p>
            <a:r>
              <a:rPr lang="en-GB" dirty="0"/>
              <a:t>Year 4 - £250,000</a:t>
            </a:r>
          </a:p>
          <a:p>
            <a:r>
              <a:rPr lang="en-GB" dirty="0"/>
              <a:t>Year 5 – £250,000</a:t>
            </a:r>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20</a:t>
            </a:fld>
            <a:endParaRPr lang="en-US"/>
          </a:p>
        </p:txBody>
      </p:sp>
    </p:spTree>
    <p:extLst>
      <p:ext uri="{BB962C8B-B14F-4D97-AF65-F5344CB8AC3E}">
        <p14:creationId xmlns:p14="http://schemas.microsoft.com/office/powerpoint/2010/main" val="7542722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2631806709"/>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21</a:t>
            </a:fld>
            <a:endParaRPr lang="en-US"/>
          </a:p>
        </p:txBody>
      </p:sp>
      <p:sp>
        <p:nvSpPr>
          <p:cNvPr id="6" name="Title 1"/>
          <p:cNvSpPr>
            <a:spLocks noGrp="1"/>
          </p:cNvSpPr>
          <p:nvPr>
            <p:ph type="title"/>
          </p:nvPr>
        </p:nvSpPr>
        <p:spPr/>
        <p:txBody>
          <a:bodyPr/>
          <a:lstStyle/>
          <a:p>
            <a:r>
              <a:rPr lang="en-GB" b="1" u="sng" dirty="0">
                <a:solidFill>
                  <a:schemeClr val="tx1"/>
                </a:solidFill>
              </a:rPr>
              <a:t>Finance – Income – 12 Month Forecast</a:t>
            </a:r>
          </a:p>
        </p:txBody>
      </p:sp>
    </p:spTree>
    <p:extLst>
      <p:ext uri="{BB962C8B-B14F-4D97-AF65-F5344CB8AC3E}">
        <p14:creationId xmlns:p14="http://schemas.microsoft.com/office/powerpoint/2010/main" val="11877927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solidFill>
                  <a:schemeClr val="tx1"/>
                </a:solidFill>
              </a:rPr>
              <a:t>Finance – Income – 5 year forecast</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304380094"/>
              </p:ext>
            </p:extLst>
          </p:nvPr>
        </p:nvGraphicFramePr>
        <p:xfrm>
          <a:off x="677863" y="1603514"/>
          <a:ext cx="8596312" cy="4438512"/>
        </p:xfrm>
        <a:graphic>
          <a:graphicData uri="http://schemas.openxmlformats.org/drawingml/2006/chart">
            <c:chart xmlns:c="http://schemas.openxmlformats.org/drawingml/2006/chart" xmlns:r="http://schemas.openxmlformats.org/officeDocument/2006/relationships" r:id="rId2"/>
          </a:graphicData>
        </a:graphic>
      </p:graphicFrame>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22</a:t>
            </a:fld>
            <a:endParaRPr lang="en-US"/>
          </a:p>
        </p:txBody>
      </p:sp>
    </p:spTree>
    <p:extLst>
      <p:ext uri="{BB962C8B-B14F-4D97-AF65-F5344CB8AC3E}">
        <p14:creationId xmlns:p14="http://schemas.microsoft.com/office/powerpoint/2010/main" val="27989941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Appendix</a:t>
            </a:r>
          </a:p>
        </p:txBody>
      </p:sp>
      <p:sp>
        <p:nvSpPr>
          <p:cNvPr id="3" name="Text Placeholder 2"/>
          <p:cNvSpPr>
            <a:spLocks noGrp="1"/>
          </p:cNvSpPr>
          <p:nvPr>
            <p:ph idx="1"/>
          </p:nvPr>
        </p:nvSpPr>
        <p:spPr/>
        <p:txBody>
          <a:bodyPr/>
          <a:lstStyle/>
          <a:p>
            <a:r>
              <a:rPr lang="en-US" dirty="0"/>
              <a:t>Reference supplementary materials and resources</a:t>
            </a:r>
          </a:p>
          <a:p>
            <a:endParaRPr lang="en-US" dirty="0"/>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23</a:t>
            </a:fld>
            <a:endParaRPr lang="en-US"/>
          </a:p>
        </p:txBody>
      </p:sp>
    </p:spTree>
    <p:extLst>
      <p:ext uri="{BB962C8B-B14F-4D97-AF65-F5344CB8AC3E}">
        <p14:creationId xmlns:p14="http://schemas.microsoft.com/office/powerpoint/2010/main" val="93470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74487"/>
            <a:ext cx="8596668" cy="1320800"/>
          </a:xfrm>
        </p:spPr>
        <p:txBody>
          <a:bodyPr/>
          <a:lstStyle/>
          <a:p>
            <a:r>
              <a:rPr lang="en-GB" u="sng" dirty="0">
                <a:solidFill>
                  <a:schemeClr val="tx1"/>
                </a:solidFill>
                <a:latin typeface="Bauhaus 93" panose="04030905020B02020C02" pitchFamily="82" charset="0"/>
              </a:rPr>
              <a:t>Executive Summary</a:t>
            </a:r>
          </a:p>
        </p:txBody>
      </p:sp>
      <p:sp>
        <p:nvSpPr>
          <p:cNvPr id="5" name="Slide Number Placeholder 4"/>
          <p:cNvSpPr>
            <a:spLocks noGrp="1"/>
          </p:cNvSpPr>
          <p:nvPr>
            <p:ph type="sldNum" sz="quarter" idx="12"/>
          </p:nvPr>
        </p:nvSpPr>
        <p:spPr/>
        <p:txBody>
          <a:bodyPr/>
          <a:lstStyle/>
          <a:p>
            <a:fld id="{D57F1E4F-1CFF-5643-939E-02111984F565}" type="slidenum">
              <a:rPr lang="en-US" smtClean="0"/>
              <a:t>3</a:t>
            </a:fld>
            <a:endParaRPr lang="en-US"/>
          </a:p>
        </p:txBody>
      </p:sp>
      <p:sp>
        <p:nvSpPr>
          <p:cNvPr id="6" name="Content Placeholder 2"/>
          <p:cNvSpPr>
            <a:spLocks noGrp="1"/>
          </p:cNvSpPr>
          <p:nvPr>
            <p:ph idx="1"/>
          </p:nvPr>
        </p:nvSpPr>
        <p:spPr>
          <a:xfrm>
            <a:off x="417732" y="834887"/>
            <a:ext cx="9397220" cy="5571600"/>
          </a:xfrm>
        </p:spPr>
        <p:txBody>
          <a:bodyPr>
            <a:noAutofit/>
          </a:bodyPr>
          <a:lstStyle/>
          <a:p>
            <a:pPr marL="0" indent="0">
              <a:buNone/>
            </a:pPr>
            <a:r>
              <a:rPr lang="en-GB" sz="1000" dirty="0"/>
              <a:t>Wales is facing spiralling health issues including many conditions associated with </a:t>
            </a:r>
            <a:r>
              <a:rPr lang="en-GB" sz="1000" b="1" dirty="0"/>
              <a:t>lack of physical activity </a:t>
            </a:r>
            <a:r>
              <a:rPr lang="en-GB" sz="1000" dirty="0"/>
              <a:t>and a </a:t>
            </a:r>
            <a:r>
              <a:rPr lang="en-GB" sz="1000" b="1" dirty="0"/>
              <a:t>shortage of skills</a:t>
            </a:r>
            <a:r>
              <a:rPr lang="en-GB" sz="1000" dirty="0"/>
              <a:t> required for </a:t>
            </a:r>
            <a:r>
              <a:rPr lang="en-GB" sz="1000" b="1" dirty="0"/>
              <a:t>economic growth</a:t>
            </a:r>
            <a:r>
              <a:rPr lang="en-GB" sz="1000" dirty="0"/>
              <a:t>. The alignment of current complementary cutting edge policies and plans in Wales, such as the ‘</a:t>
            </a:r>
            <a:r>
              <a:rPr lang="en-GB" sz="1000" i="1" dirty="0"/>
              <a:t>Well-being of Future Generations (Wales) Act </a:t>
            </a:r>
            <a:r>
              <a:rPr lang="en-GB" sz="1000" dirty="0"/>
              <a:t>(2015) and </a:t>
            </a:r>
            <a:r>
              <a:rPr lang="en-GB" sz="1000" i="1" dirty="0"/>
              <a:t>Qualified for Life </a:t>
            </a:r>
            <a:r>
              <a:rPr lang="en-GB" sz="1000" dirty="0"/>
              <a:t>(2014), presents a unique opportunity for a </a:t>
            </a:r>
            <a:r>
              <a:rPr lang="en-GB" sz="1000" b="1" dirty="0"/>
              <a:t>long term collaborative</a:t>
            </a:r>
            <a:r>
              <a:rPr lang="en-GB" sz="1000" dirty="0"/>
              <a:t> approach to </a:t>
            </a:r>
            <a:r>
              <a:rPr lang="en-GB" sz="1000" b="1" dirty="0"/>
              <a:t>improving</a:t>
            </a:r>
            <a:r>
              <a:rPr lang="en-GB" sz="1000" dirty="0"/>
              <a:t> the </a:t>
            </a:r>
            <a:r>
              <a:rPr lang="en-GB" sz="1000" b="1" dirty="0"/>
              <a:t>outcomes</a:t>
            </a:r>
            <a:r>
              <a:rPr lang="en-GB" sz="1000" dirty="0"/>
              <a:t> for people in Wales, particularly those experiencing inequalities and barriers.</a:t>
            </a:r>
          </a:p>
          <a:p>
            <a:pPr marL="0" indent="0">
              <a:buNone/>
            </a:pPr>
            <a:r>
              <a:rPr lang="en-GB" sz="1000" dirty="0"/>
              <a:t>The </a:t>
            </a:r>
            <a:r>
              <a:rPr lang="en-GB" sz="1000" i="1" dirty="0"/>
              <a:t>‘Link between pupil health and well-being and attainment’ </a:t>
            </a:r>
            <a:r>
              <a:rPr lang="en-GB" sz="1000" dirty="0"/>
              <a:t>Public Health England publication (2014) stated that:</a:t>
            </a:r>
          </a:p>
          <a:p>
            <a:pPr lvl="1"/>
            <a:r>
              <a:rPr lang="en-GB" sz="1000" dirty="0"/>
              <a:t>Pupils with </a:t>
            </a:r>
            <a:r>
              <a:rPr lang="en-GB" sz="1000" b="1" dirty="0"/>
              <a:t>better health </a:t>
            </a:r>
            <a:r>
              <a:rPr lang="en-GB" sz="1000" dirty="0"/>
              <a:t>and </a:t>
            </a:r>
            <a:r>
              <a:rPr lang="en-GB" sz="1000" b="1" dirty="0"/>
              <a:t>well-being</a:t>
            </a:r>
            <a:r>
              <a:rPr lang="en-GB" sz="1000" dirty="0"/>
              <a:t> are likely to achieve </a:t>
            </a:r>
            <a:r>
              <a:rPr lang="en-GB" sz="1000" b="1" dirty="0"/>
              <a:t>better academically</a:t>
            </a:r>
          </a:p>
          <a:p>
            <a:pPr lvl="1"/>
            <a:r>
              <a:rPr lang="en-GB" sz="1000" b="1" dirty="0"/>
              <a:t>Effective social </a:t>
            </a:r>
            <a:r>
              <a:rPr lang="en-GB" sz="1000" dirty="0"/>
              <a:t>and</a:t>
            </a:r>
            <a:r>
              <a:rPr lang="en-GB" sz="1000" b="1" dirty="0"/>
              <a:t> emotional </a:t>
            </a:r>
            <a:r>
              <a:rPr lang="en-GB" sz="1000" dirty="0"/>
              <a:t>competencies are associated with </a:t>
            </a:r>
            <a:r>
              <a:rPr lang="en-GB" sz="1000" b="1" dirty="0"/>
              <a:t>greater health and well-being</a:t>
            </a:r>
          </a:p>
          <a:p>
            <a:pPr lvl="1"/>
            <a:r>
              <a:rPr lang="en-GB" sz="1000" dirty="0"/>
              <a:t>The culture ethos and environment of a school influences the health and well-being of pupils and their </a:t>
            </a:r>
            <a:r>
              <a:rPr lang="en-GB" sz="1000" b="1" dirty="0"/>
              <a:t>readiness to learn</a:t>
            </a:r>
          </a:p>
          <a:p>
            <a:pPr lvl="1"/>
            <a:r>
              <a:rPr lang="en-GB" sz="1000" dirty="0"/>
              <a:t>A positive association exists between </a:t>
            </a:r>
            <a:r>
              <a:rPr lang="en-GB" sz="1000" b="1" dirty="0"/>
              <a:t>academic attainment </a:t>
            </a:r>
            <a:r>
              <a:rPr lang="en-GB" sz="1000" dirty="0"/>
              <a:t>and </a:t>
            </a:r>
            <a:r>
              <a:rPr lang="en-GB" sz="1000" b="1" dirty="0"/>
              <a:t>physical activity </a:t>
            </a:r>
            <a:r>
              <a:rPr lang="en-GB" sz="1000" dirty="0"/>
              <a:t>levels of pupils. </a:t>
            </a:r>
          </a:p>
          <a:p>
            <a:pPr marL="0" indent="0">
              <a:buNone/>
            </a:pPr>
            <a:r>
              <a:rPr lang="en-GB" sz="1000" i="1" dirty="0"/>
              <a:t>‘A curriculum for Wales – a curriculum for life’ </a:t>
            </a:r>
            <a:r>
              <a:rPr lang="en-GB" sz="1000" dirty="0"/>
              <a:t>(2015) sets out the steps to achieve </a:t>
            </a:r>
            <a:r>
              <a:rPr lang="en-GB" sz="1000" i="1" dirty="0"/>
              <a:t>Successful Futures</a:t>
            </a:r>
            <a:r>
              <a:rPr lang="en-GB" sz="1000" dirty="0"/>
              <a:t> and </a:t>
            </a:r>
            <a:r>
              <a:rPr lang="en-GB" sz="1000" i="1" dirty="0"/>
              <a:t>Teaching Tomorrow’s Teachers</a:t>
            </a:r>
            <a:r>
              <a:rPr lang="en-GB" sz="1000" dirty="0"/>
              <a:t>. Four ‘enablers’ underpin this work: </a:t>
            </a:r>
            <a:r>
              <a:rPr lang="en-GB" sz="1000" b="1" dirty="0"/>
              <a:t>working in partnership, strong school to school working, inspiring leadership </a:t>
            </a:r>
            <a:r>
              <a:rPr lang="en-GB" sz="1000" dirty="0"/>
              <a:t>and</a:t>
            </a:r>
            <a:r>
              <a:rPr lang="en-GB" sz="1000" b="1" dirty="0"/>
              <a:t> inclusivity</a:t>
            </a:r>
            <a:r>
              <a:rPr lang="en-GB" sz="1000" dirty="0"/>
              <a:t>. At the heart of the new curriculum are </a:t>
            </a:r>
            <a:r>
              <a:rPr lang="en-GB" sz="1000" b="1" dirty="0"/>
              <a:t>four purposes</a:t>
            </a:r>
            <a:r>
              <a:rPr lang="en-GB" sz="1000" dirty="0"/>
              <a:t>, one of which requires all children and young people to be </a:t>
            </a:r>
            <a:r>
              <a:rPr lang="en-GB" sz="1000" b="1" dirty="0"/>
              <a:t>healthy and confident</a:t>
            </a:r>
            <a:r>
              <a:rPr lang="en-GB" sz="1000" dirty="0"/>
              <a:t> individuals. Health and well-being is one of the six areas of learning and experience.</a:t>
            </a:r>
          </a:p>
          <a:p>
            <a:pPr marL="0" indent="0">
              <a:buNone/>
            </a:pPr>
            <a:r>
              <a:rPr lang="en-GB" sz="1000" dirty="0"/>
              <a:t>At </a:t>
            </a:r>
            <a:r>
              <a:rPr lang="en-GB" sz="1000" b="1" dirty="0" err="1"/>
              <a:t>Physagogy</a:t>
            </a:r>
            <a:r>
              <a:rPr lang="en-GB" sz="1000" b="1" dirty="0"/>
              <a:t> Ltd </a:t>
            </a:r>
            <a:r>
              <a:rPr lang="en-GB" sz="1000" dirty="0"/>
              <a:t>we believe that </a:t>
            </a:r>
            <a:r>
              <a:rPr lang="en-GB" sz="1000" b="1" dirty="0"/>
              <a:t>Physical Literacy </a:t>
            </a:r>
            <a:r>
              <a:rPr lang="en-GB" sz="1000" dirty="0"/>
              <a:t>is the </a:t>
            </a:r>
            <a:r>
              <a:rPr lang="en-GB" sz="1000" b="1" dirty="0"/>
              <a:t>pivotal</a:t>
            </a:r>
            <a:r>
              <a:rPr lang="en-GB" sz="1000" dirty="0"/>
              <a:t> foundation to the success of these policies and plans and </a:t>
            </a:r>
            <a:r>
              <a:rPr lang="en-GB" sz="1000" b="1" dirty="0"/>
              <a:t>fundamental</a:t>
            </a:r>
            <a:r>
              <a:rPr lang="en-GB" sz="1000" dirty="0"/>
              <a:t> to children and young people becoming </a:t>
            </a:r>
            <a:r>
              <a:rPr lang="en-GB" sz="1000" b="1" dirty="0"/>
              <a:t>healthy </a:t>
            </a:r>
            <a:r>
              <a:rPr lang="en-GB" sz="1000" dirty="0"/>
              <a:t>and</a:t>
            </a:r>
            <a:r>
              <a:rPr lang="en-GB" sz="1000" b="1" dirty="0"/>
              <a:t> confident </a:t>
            </a:r>
            <a:r>
              <a:rPr lang="en-GB" sz="1000" dirty="0"/>
              <a:t>individuals. Physical Literacy is the motivation, confidence, physical competence, knowledge and understanding to value and take responsibility for engagement in physical activity for life (Whitehead 2016). Physical Literacy not only gives children and young people the skills to be physically active, but if delivered through a person centred/personalised learning approach can provide opportunities to develop resilience, decision making, communication skills, thinking skills, self management, social skills, leadership and volunteering, risk assessment and dedication, to name but a few.</a:t>
            </a:r>
          </a:p>
          <a:p>
            <a:pPr marL="0" indent="0">
              <a:buNone/>
            </a:pPr>
            <a:r>
              <a:rPr lang="en-GB" sz="1000" b="1" dirty="0" err="1"/>
              <a:t>Physagogy</a:t>
            </a:r>
            <a:r>
              <a:rPr lang="en-GB" sz="1000" b="1" dirty="0"/>
              <a:t> Ltd </a:t>
            </a:r>
            <a:r>
              <a:rPr lang="en-GB" sz="1000" dirty="0"/>
              <a:t>has </a:t>
            </a:r>
          </a:p>
          <a:p>
            <a:pPr lvl="1"/>
            <a:r>
              <a:rPr lang="en-GB" sz="1000" b="1" dirty="0"/>
              <a:t>Extensive experience </a:t>
            </a:r>
            <a:r>
              <a:rPr lang="en-GB" sz="1000" dirty="0"/>
              <a:t>of working with schools and communities in South Wales, that demonstrate how enhancing physical literacy can improve  attendance, behaviour, engagement (learners, parents and communities), literacy, numeracy, self efficacy and self esteem, particularly for learners experiencing poverty (insightful case studies to support).</a:t>
            </a:r>
          </a:p>
          <a:p>
            <a:pPr lvl="1"/>
            <a:r>
              <a:rPr lang="en-GB" sz="1000" dirty="0"/>
              <a:t>The</a:t>
            </a:r>
            <a:r>
              <a:rPr lang="en-GB" sz="1000" b="1" dirty="0"/>
              <a:t> expertise </a:t>
            </a:r>
            <a:r>
              <a:rPr lang="en-GB" sz="1000" dirty="0"/>
              <a:t>to </a:t>
            </a:r>
            <a:r>
              <a:rPr lang="en-GB" sz="1000" b="1" dirty="0"/>
              <a:t>support</a:t>
            </a:r>
            <a:r>
              <a:rPr lang="en-GB" sz="1000" dirty="0"/>
              <a:t> schools and communities to ensure that children and young people become healthy and confident individuals and go on to play a </a:t>
            </a:r>
            <a:r>
              <a:rPr lang="en-GB" sz="1000" b="1" dirty="0"/>
              <a:t>vital</a:t>
            </a:r>
            <a:r>
              <a:rPr lang="en-GB" sz="1000" dirty="0"/>
              <a:t> role in improving the </a:t>
            </a:r>
            <a:r>
              <a:rPr lang="en-GB" sz="1000" b="1" dirty="0"/>
              <a:t>economy</a:t>
            </a:r>
            <a:r>
              <a:rPr lang="en-GB" sz="1000" dirty="0"/>
              <a:t> and </a:t>
            </a:r>
            <a:r>
              <a:rPr lang="en-GB" sz="1000" b="1" dirty="0"/>
              <a:t>social fabric </a:t>
            </a:r>
            <a:r>
              <a:rPr lang="en-GB" sz="1000" dirty="0"/>
              <a:t>of Wales and in doing so </a:t>
            </a:r>
            <a:r>
              <a:rPr lang="en-GB" sz="1000" b="1" dirty="0"/>
              <a:t>narrow</a:t>
            </a:r>
            <a:r>
              <a:rPr lang="en-GB" sz="1000" dirty="0"/>
              <a:t> the </a:t>
            </a:r>
            <a:r>
              <a:rPr lang="en-GB" sz="1000" b="1" dirty="0"/>
              <a:t>academic attainment gap </a:t>
            </a:r>
            <a:r>
              <a:rPr lang="en-GB" sz="1000" dirty="0"/>
              <a:t>and</a:t>
            </a:r>
            <a:r>
              <a:rPr lang="en-GB" sz="1000" b="1" dirty="0"/>
              <a:t> reduce </a:t>
            </a:r>
            <a:r>
              <a:rPr lang="en-GB" sz="1000" dirty="0"/>
              <a:t>the </a:t>
            </a:r>
            <a:r>
              <a:rPr lang="en-GB" sz="1000" b="1" dirty="0"/>
              <a:t>health gradient </a:t>
            </a:r>
            <a:r>
              <a:rPr lang="en-GB" sz="1000" dirty="0"/>
              <a:t>for those experiencing </a:t>
            </a:r>
            <a:r>
              <a:rPr lang="en-GB" sz="1000" b="1" dirty="0"/>
              <a:t>poverty</a:t>
            </a:r>
            <a:r>
              <a:rPr lang="en-GB" sz="1000" dirty="0"/>
              <a:t>. </a:t>
            </a:r>
          </a:p>
          <a:p>
            <a:pPr marL="0" indent="0">
              <a:buNone/>
            </a:pPr>
            <a:r>
              <a:rPr lang="en-GB" sz="1000" dirty="0" err="1"/>
              <a:t>Physagogy</a:t>
            </a:r>
            <a:r>
              <a:rPr lang="en-GB" sz="1000" dirty="0"/>
              <a:t> Ltd is a </a:t>
            </a:r>
            <a:r>
              <a:rPr lang="en-GB" sz="1000" b="1" dirty="0"/>
              <a:t>socially responsible enterprise </a:t>
            </a:r>
            <a:r>
              <a:rPr lang="en-GB" sz="1000" dirty="0"/>
              <a:t>that aims to </a:t>
            </a:r>
            <a:r>
              <a:rPr lang="en-GB" sz="1000" b="1" dirty="0"/>
              <a:t>improve the lives </a:t>
            </a:r>
            <a:r>
              <a:rPr lang="en-GB" sz="1000" dirty="0"/>
              <a:t>of children and young people in Wales. This business plan defines what </a:t>
            </a:r>
            <a:r>
              <a:rPr lang="en-GB" sz="1000" dirty="0" err="1"/>
              <a:t>Physagogy</a:t>
            </a:r>
            <a:r>
              <a:rPr lang="en-GB" sz="1000" dirty="0"/>
              <a:t> Ltd is and what it intends to be over time as well as clarifying the purpose and future direction of the enterprise.</a:t>
            </a:r>
          </a:p>
        </p:txBody>
      </p:sp>
    </p:spTree>
    <p:extLst>
      <p:ext uri="{BB962C8B-B14F-4D97-AF65-F5344CB8AC3E}">
        <p14:creationId xmlns:p14="http://schemas.microsoft.com/office/powerpoint/2010/main" val="1653577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6079"/>
            <a:ext cx="8596668" cy="887896"/>
          </a:xfrm>
        </p:spPr>
        <p:txBody>
          <a:bodyPr/>
          <a:lstStyle/>
          <a:p>
            <a:r>
              <a:rPr lang="en-GB" b="1" u="sng" dirty="0">
                <a:solidFill>
                  <a:schemeClr val="tx1"/>
                </a:solidFill>
                <a:latin typeface="Bauhaus 93" panose="04030905020B02020C02" pitchFamily="82" charset="0"/>
              </a:rPr>
              <a:t>Supporting Documents</a:t>
            </a:r>
          </a:p>
        </p:txBody>
      </p:sp>
      <p:sp>
        <p:nvSpPr>
          <p:cNvPr id="3" name="Content Placeholder 2"/>
          <p:cNvSpPr>
            <a:spLocks noGrp="1"/>
          </p:cNvSpPr>
          <p:nvPr>
            <p:ph idx="1"/>
          </p:nvPr>
        </p:nvSpPr>
        <p:spPr>
          <a:xfrm>
            <a:off x="422031" y="1419512"/>
            <a:ext cx="7385538" cy="4318579"/>
          </a:xfrm>
        </p:spPr>
        <p:txBody>
          <a:bodyPr>
            <a:normAutofit/>
          </a:bodyPr>
          <a:lstStyle/>
          <a:p>
            <a:r>
              <a:rPr lang="en-US" sz="1400" dirty="0"/>
              <a:t>The Wellbeing of Future Generations Act (2015) </a:t>
            </a:r>
          </a:p>
          <a:p>
            <a:r>
              <a:rPr lang="en-US" sz="1400" dirty="0"/>
              <a:t>Qualified for Life (2014)</a:t>
            </a:r>
          </a:p>
          <a:p>
            <a:r>
              <a:rPr lang="en-US" sz="1400" dirty="0"/>
              <a:t>A curriculum for Wales – A curriculum for life (2015)</a:t>
            </a:r>
          </a:p>
          <a:p>
            <a:r>
              <a:rPr lang="en-US" sz="1400" dirty="0"/>
              <a:t>The Draft ‘Fit for Future Generations”  Childhood Obesity Strategy  for Gwent to 2025 (2015) states that tackling childhood obesity has to be a priority and the most relevant objective to collaborate on is wellbeing, with the timing for such collaborations having never been better.</a:t>
            </a:r>
          </a:p>
          <a:p>
            <a:endParaRPr lang="en-GB" dirty="0"/>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4</a:t>
            </a:fld>
            <a:endParaRPr lang="en-US"/>
          </a:p>
        </p:txBody>
      </p:sp>
      <p:pic>
        <p:nvPicPr>
          <p:cNvPr id="7" name="Picture 6"/>
          <p:cNvPicPr/>
          <p:nvPr/>
        </p:nvPicPr>
        <p:blipFill>
          <a:blip r:embed="rId2"/>
          <a:srcRect/>
          <a:stretch>
            <a:fillRect/>
          </a:stretch>
        </p:blipFill>
        <p:spPr bwMode="auto">
          <a:xfrm>
            <a:off x="7638757" y="3084972"/>
            <a:ext cx="4276578" cy="3138952"/>
          </a:xfrm>
          <a:prstGeom prst="rect">
            <a:avLst/>
          </a:prstGeom>
          <a:noFill/>
        </p:spPr>
      </p:pic>
      <p:sp>
        <p:nvSpPr>
          <p:cNvPr id="9" name="Rectangle 8"/>
          <p:cNvSpPr/>
          <p:nvPr/>
        </p:nvSpPr>
        <p:spPr>
          <a:xfrm>
            <a:off x="7572276" y="6317170"/>
            <a:ext cx="4174247" cy="461665"/>
          </a:xfrm>
          <a:prstGeom prst="rect">
            <a:avLst/>
          </a:prstGeom>
        </p:spPr>
        <p:txBody>
          <a:bodyPr wrap="square">
            <a:spAutoFit/>
          </a:bodyPr>
          <a:lstStyle/>
          <a:p>
            <a:r>
              <a:rPr lang="en-GB" sz="1200" i="1" dirty="0">
                <a:solidFill>
                  <a:srgbClr val="17365D"/>
                </a:solidFill>
                <a:latin typeface="Cambria" panose="02040503050406030204" pitchFamily="18" charset="0"/>
                <a:ea typeface="Times New Roman" panose="02020603050405020304" pitchFamily="18" charset="0"/>
                <a:cs typeface="Times New Roman" panose="02020603050405020304" pitchFamily="18" charset="0"/>
              </a:rPr>
              <a:t>Fit for Future Generations: </a:t>
            </a:r>
            <a:r>
              <a:rPr lang="en-GB" sz="1200" dirty="0">
                <a:solidFill>
                  <a:srgbClr val="17365D"/>
                </a:solidFill>
                <a:latin typeface="Cambria" panose="02040503050406030204" pitchFamily="18" charset="0"/>
                <a:ea typeface="Times New Roman" panose="02020603050405020304" pitchFamily="18" charset="0"/>
                <a:cs typeface="Times New Roman" panose="02020603050405020304" pitchFamily="18" charset="0"/>
              </a:rPr>
              <a:t>A childhood obesity strategy for Gwent to 2025</a:t>
            </a:r>
            <a:endParaRPr lang="en-GB" sz="1200" dirty="0">
              <a:effectLst/>
            </a:endParaRPr>
          </a:p>
        </p:txBody>
      </p:sp>
      <p:sp>
        <p:nvSpPr>
          <p:cNvPr id="10" name="Oval Callout 9"/>
          <p:cNvSpPr/>
          <p:nvPr/>
        </p:nvSpPr>
        <p:spPr>
          <a:xfrm>
            <a:off x="6974946" y="225083"/>
            <a:ext cx="4771577" cy="1617785"/>
          </a:xfrm>
          <a:prstGeom prst="wedgeEllipseCallout">
            <a:avLst>
              <a:gd name="adj1" fmla="val -38817"/>
              <a:gd name="adj2" fmla="val 581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ln w="0"/>
              <a:solidFill>
                <a:schemeClr val="tx1"/>
              </a:solidFill>
              <a:effectLst>
                <a:outerShdw blurRad="38100" dist="19050" dir="2700000" algn="tl" rotWithShape="0">
                  <a:schemeClr val="dk1">
                    <a:alpha val="40000"/>
                  </a:schemeClr>
                </a:outerShdw>
              </a:effectLst>
            </a:endParaRPr>
          </a:p>
          <a:p>
            <a:pPr algn="ctr"/>
            <a:endParaRPr lang="en-GB" sz="1200" dirty="0">
              <a:ln w="0"/>
              <a:solidFill>
                <a:schemeClr val="tx1"/>
              </a:solidFill>
              <a:effectLst>
                <a:outerShdw blurRad="38100" dist="19050" dir="2700000" algn="tl" rotWithShape="0">
                  <a:schemeClr val="dk1">
                    <a:alpha val="40000"/>
                  </a:schemeClr>
                </a:outerShdw>
              </a:effectLst>
            </a:endParaRPr>
          </a:p>
          <a:p>
            <a:pPr algn="ctr"/>
            <a:r>
              <a:rPr lang="en-GB" sz="1200" dirty="0">
                <a:ln w="0"/>
                <a:solidFill>
                  <a:schemeClr val="tx1"/>
                </a:solidFill>
                <a:effectLst>
                  <a:outerShdw blurRad="38100" dist="19050" dir="2700000" algn="tl" rotWithShape="0">
                    <a:schemeClr val="dk1">
                      <a:alpha val="40000"/>
                    </a:schemeClr>
                  </a:outerShdw>
                </a:effectLst>
              </a:rPr>
              <a:t>Children and adolescents with more developed movement skills find it easier to acquire specialised sports skills, be physically active and may mean they are more likely to pursue a wider variety of physical activities than peers who have lower movement skills (</a:t>
            </a:r>
            <a:r>
              <a:rPr lang="en-GB" sz="1200" dirty="0" err="1">
                <a:ln w="0"/>
                <a:solidFill>
                  <a:schemeClr val="tx1"/>
                </a:solidFill>
                <a:effectLst>
                  <a:outerShdw blurRad="38100" dist="19050" dir="2700000" algn="tl" rotWithShape="0">
                    <a:schemeClr val="dk1">
                      <a:alpha val="40000"/>
                    </a:schemeClr>
                  </a:outerShdw>
                </a:effectLst>
              </a:rPr>
              <a:t>Stodden</a:t>
            </a:r>
            <a:r>
              <a:rPr lang="en-GB" sz="1200" dirty="0">
                <a:ln w="0"/>
                <a:solidFill>
                  <a:schemeClr val="tx1"/>
                </a:solidFill>
                <a:effectLst>
                  <a:outerShdw blurRad="38100" dist="19050" dir="2700000" algn="tl" rotWithShape="0">
                    <a:schemeClr val="dk1">
                      <a:alpha val="40000"/>
                    </a:schemeClr>
                  </a:outerShdw>
                </a:effectLst>
              </a:rPr>
              <a:t>, et </a:t>
            </a:r>
            <a:r>
              <a:rPr lang="en-GB" sz="1200" dirty="0">
                <a:solidFill>
                  <a:schemeClr val="tx1"/>
                </a:solidFill>
              </a:rPr>
              <a:t>al, 2008</a:t>
            </a:r>
            <a:r>
              <a:rPr lang="en-GB" dirty="0">
                <a:solidFill>
                  <a:schemeClr val="tx1"/>
                </a:solidFill>
              </a:rPr>
              <a:t>)</a:t>
            </a:r>
          </a:p>
          <a:p>
            <a:pPr algn="ctr"/>
            <a:endParaRPr lang="en-GB" dirty="0"/>
          </a:p>
        </p:txBody>
      </p:sp>
      <p:sp>
        <p:nvSpPr>
          <p:cNvPr id="11" name="Oval Callout 10"/>
          <p:cNvSpPr/>
          <p:nvPr/>
        </p:nvSpPr>
        <p:spPr>
          <a:xfrm>
            <a:off x="496172" y="3639766"/>
            <a:ext cx="6069638" cy="2341241"/>
          </a:xfrm>
          <a:prstGeom prst="wedgeEllipseCallout">
            <a:avLst>
              <a:gd name="adj1" fmla="val 43831"/>
              <a:gd name="adj2" fmla="val 367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ln w="0"/>
              <a:solidFill>
                <a:schemeClr val="tx1"/>
              </a:solidFill>
              <a:effectLst>
                <a:outerShdw blurRad="38100" dist="19050" dir="2700000" algn="tl" rotWithShape="0">
                  <a:schemeClr val="dk1">
                    <a:alpha val="40000"/>
                  </a:schemeClr>
                </a:outerShdw>
              </a:effectLst>
            </a:endParaRPr>
          </a:p>
          <a:p>
            <a:pPr algn="ctr"/>
            <a:endParaRPr lang="en-GB" sz="1200" dirty="0">
              <a:ln w="0"/>
              <a:solidFill>
                <a:schemeClr val="tx1"/>
              </a:solidFill>
              <a:effectLst>
                <a:outerShdw blurRad="38100" dist="19050" dir="2700000" algn="tl" rotWithShape="0">
                  <a:schemeClr val="dk1">
                    <a:alpha val="40000"/>
                  </a:schemeClr>
                </a:outerShdw>
              </a:effectLst>
            </a:endParaRPr>
          </a:p>
          <a:p>
            <a:pPr algn="ctr"/>
            <a:r>
              <a:rPr lang="en-GB" sz="1200" dirty="0">
                <a:ln w="0"/>
                <a:solidFill>
                  <a:schemeClr val="tx1"/>
                </a:solidFill>
                <a:effectLst>
                  <a:outerShdw blurRad="38100" dist="19050" dir="2700000" algn="tl" rotWithShape="0">
                    <a:schemeClr val="dk1">
                      <a:alpha val="40000"/>
                    </a:schemeClr>
                  </a:outerShdw>
                </a:effectLst>
              </a:rPr>
              <a:t>Healthy, confident individuals who: – apply knowledge about the impact of diet and exercise on physical and mental health in their daily lives – know how to find the information and support to keep safe and well – take part in physical activity – take measured decisions about lifestyle and manage risk – have the confidence to participate in performance – form positive relationships based upon trust and mutual respect – face and overcome challenge – have the skills and knowledge to manage everyday life as independently as they can (Donaldson, 2015)</a:t>
            </a:r>
            <a:endParaRPr lang="en-US" sz="1200" dirty="0">
              <a:ln w="0"/>
              <a:solidFill>
                <a:schemeClr val="tx1"/>
              </a:solidFill>
              <a:effectLst>
                <a:outerShdw blurRad="38100" dist="19050" dir="2700000" algn="tl" rotWithShape="0">
                  <a:schemeClr val="dk1">
                    <a:alpha val="40000"/>
                  </a:schemeClr>
                </a:outerShdw>
              </a:effectLst>
            </a:endParaRPr>
          </a:p>
          <a:p>
            <a:pPr algn="ctr"/>
            <a:endParaRPr lang="en-GB" dirty="0"/>
          </a:p>
        </p:txBody>
      </p:sp>
    </p:spTree>
    <p:extLst>
      <p:ext uri="{BB962C8B-B14F-4D97-AF65-F5344CB8AC3E}">
        <p14:creationId xmlns:p14="http://schemas.microsoft.com/office/powerpoint/2010/main" val="1123924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8833"/>
            <a:ext cx="10515600" cy="642898"/>
          </a:xfrm>
        </p:spPr>
        <p:txBody>
          <a:bodyPr>
            <a:normAutofit/>
          </a:bodyPr>
          <a:lstStyle/>
          <a:p>
            <a:pPr algn="ctr"/>
            <a:r>
              <a:rPr lang="en-US" u="sng" dirty="0">
                <a:solidFill>
                  <a:schemeClr val="tx1"/>
                </a:solidFill>
                <a:latin typeface="Bauhaus 93" panose="04030905020B02020C02" pitchFamily="82" charset="0"/>
              </a:rPr>
              <a:t>Physical Literacy holds the key</a:t>
            </a:r>
          </a:p>
        </p:txBody>
      </p:sp>
      <p:graphicFrame>
        <p:nvGraphicFramePr>
          <p:cNvPr id="7" name="Diagram 6"/>
          <p:cNvGraphicFramePr/>
          <p:nvPr>
            <p:extLst>
              <p:ext uri="{D42A27DB-BD31-4B8C-83A1-F6EECF244321}">
                <p14:modId xmlns:p14="http://schemas.microsoft.com/office/powerpoint/2010/main" val="87753511"/>
              </p:ext>
            </p:extLst>
          </p:nvPr>
        </p:nvGraphicFramePr>
        <p:xfrm>
          <a:off x="478302" y="761732"/>
          <a:ext cx="8398412" cy="5685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3491191" y="3357541"/>
            <a:ext cx="1739589"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Physical</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Literacy</a:t>
            </a:r>
          </a:p>
        </p:txBody>
      </p:sp>
      <p:sp>
        <p:nvSpPr>
          <p:cNvPr id="9" name="TextBox 8"/>
          <p:cNvSpPr txBox="1"/>
          <p:nvPr/>
        </p:nvSpPr>
        <p:spPr>
          <a:xfrm rot="20039150">
            <a:off x="4077747" y="2924524"/>
            <a:ext cx="1408272"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Increased PA</a:t>
            </a:r>
          </a:p>
        </p:txBody>
      </p:sp>
      <p:sp>
        <p:nvSpPr>
          <p:cNvPr id="10" name="TextBox 9"/>
          <p:cNvSpPr txBox="1"/>
          <p:nvPr/>
        </p:nvSpPr>
        <p:spPr>
          <a:xfrm rot="1808653">
            <a:off x="2312407" y="3084210"/>
            <a:ext cx="1401192"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Increased</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H&amp;WB</a:t>
            </a:r>
          </a:p>
        </p:txBody>
      </p:sp>
      <p:sp>
        <p:nvSpPr>
          <p:cNvPr id="11" name="TextBox 10"/>
          <p:cNvSpPr txBox="1"/>
          <p:nvPr/>
        </p:nvSpPr>
        <p:spPr>
          <a:xfrm rot="5400000">
            <a:off x="2649061" y="4515467"/>
            <a:ext cx="2223518" cy="120032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Increased Physical Competence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50398" y="963305"/>
            <a:ext cx="2438400" cy="1828800"/>
          </a:xfrm>
          <a:prstGeom prst="rect">
            <a:avLst/>
          </a:prstGeom>
        </p:spPr>
      </p:pic>
      <p:sp>
        <p:nvSpPr>
          <p:cNvPr id="5" name="TextBox 4"/>
          <p:cNvSpPr txBox="1"/>
          <p:nvPr/>
        </p:nvSpPr>
        <p:spPr>
          <a:xfrm>
            <a:off x="9277133" y="1249272"/>
            <a:ext cx="2716306" cy="550920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ysClr val="windowText" lastClr="000000"/>
                </a:solidFill>
                <a:effectLst/>
                <a:uLnTx/>
                <a:uFillTx/>
              </a:rPr>
              <a:t>Improved</a:t>
            </a:r>
          </a:p>
          <a:p>
            <a:pPr marL="285750" marR="0" lvl="0" indent="-285750" defTabSz="914400" eaLnBrk="1" fontAlgn="auto" latinLnBrk="0" hangingPunct="1">
              <a:lnSpc>
                <a:spcPct val="100000"/>
              </a:lnSpc>
              <a:spcBef>
                <a:spcPts val="0"/>
              </a:spcBef>
              <a:spcAft>
                <a:spcPts val="0"/>
              </a:spcAft>
              <a:buClrTx/>
              <a:buSzTx/>
              <a:buFont typeface="Wingdings" charset="2"/>
              <a:buChar char="Ø"/>
              <a:tabLst/>
              <a:defRPr/>
            </a:pPr>
            <a:r>
              <a:rPr kumimoji="0" lang="en-US" sz="2000" b="0" i="0" u="none" strike="noStrike" kern="0" cap="none" spc="0" normalizeH="0" baseline="0" noProof="0" dirty="0">
                <a:ln>
                  <a:noFill/>
                </a:ln>
                <a:solidFill>
                  <a:sysClr val="windowText" lastClr="000000"/>
                </a:solidFill>
                <a:effectLst/>
                <a:uLnTx/>
                <a:uFillTx/>
              </a:rPr>
              <a:t>Resilience</a:t>
            </a:r>
          </a:p>
          <a:p>
            <a:pPr marL="285750" marR="0" lvl="0" indent="-285750" defTabSz="914400" eaLnBrk="1" fontAlgn="auto" latinLnBrk="0" hangingPunct="1">
              <a:lnSpc>
                <a:spcPct val="100000"/>
              </a:lnSpc>
              <a:spcBef>
                <a:spcPts val="0"/>
              </a:spcBef>
              <a:spcAft>
                <a:spcPts val="0"/>
              </a:spcAft>
              <a:buClrTx/>
              <a:buSzTx/>
              <a:buFont typeface="Wingdings" charset="2"/>
              <a:buChar char="Ø"/>
              <a:tabLst/>
              <a:defRPr/>
            </a:pPr>
            <a:r>
              <a:rPr kumimoji="0" lang="en-US" sz="2000" b="0" i="0" u="none" strike="noStrike" kern="0" cap="none" spc="0" normalizeH="0" baseline="0" noProof="0" dirty="0">
                <a:ln>
                  <a:noFill/>
                </a:ln>
                <a:solidFill>
                  <a:sysClr val="windowText" lastClr="000000"/>
                </a:solidFill>
                <a:effectLst/>
                <a:uLnTx/>
                <a:uFillTx/>
              </a:rPr>
              <a:t>Academic attainment</a:t>
            </a:r>
          </a:p>
          <a:p>
            <a:pPr marL="285750" marR="0" lvl="0" indent="-285750" defTabSz="914400" eaLnBrk="1" fontAlgn="auto" latinLnBrk="0" hangingPunct="1">
              <a:lnSpc>
                <a:spcPct val="100000"/>
              </a:lnSpc>
              <a:spcBef>
                <a:spcPts val="0"/>
              </a:spcBef>
              <a:spcAft>
                <a:spcPts val="0"/>
              </a:spcAft>
              <a:buClrTx/>
              <a:buSzTx/>
              <a:buFont typeface="Wingdings" charset="2"/>
              <a:buChar char="Ø"/>
              <a:tabLst/>
              <a:defRPr/>
            </a:pPr>
            <a:r>
              <a:rPr kumimoji="0" lang="en-US" sz="2000" b="0" i="0" u="none" strike="noStrike" kern="0" cap="none" spc="0" normalizeH="0" baseline="0" noProof="0" dirty="0">
                <a:ln>
                  <a:noFill/>
                </a:ln>
                <a:solidFill>
                  <a:sysClr val="windowText" lastClr="000000"/>
                </a:solidFill>
                <a:effectLst/>
                <a:uLnTx/>
                <a:uFillTx/>
              </a:rPr>
              <a:t>Health</a:t>
            </a:r>
          </a:p>
          <a:p>
            <a:pPr marL="285750" marR="0" lvl="0" indent="-285750" defTabSz="914400" eaLnBrk="1" fontAlgn="auto" latinLnBrk="0" hangingPunct="1">
              <a:lnSpc>
                <a:spcPct val="100000"/>
              </a:lnSpc>
              <a:spcBef>
                <a:spcPts val="0"/>
              </a:spcBef>
              <a:spcAft>
                <a:spcPts val="0"/>
              </a:spcAft>
              <a:buClrTx/>
              <a:buSzTx/>
              <a:buFont typeface="Wingdings" charset="2"/>
              <a:buChar char="Ø"/>
              <a:tabLst/>
              <a:defRPr/>
            </a:pPr>
            <a:r>
              <a:rPr kumimoji="0" lang="en-US" sz="2000" b="0" i="0" u="none" strike="noStrike" kern="0" cap="none" spc="0" normalizeH="0" baseline="0" noProof="0" dirty="0">
                <a:ln>
                  <a:noFill/>
                </a:ln>
                <a:solidFill>
                  <a:sysClr val="windowText" lastClr="000000"/>
                </a:solidFill>
                <a:effectLst/>
                <a:uLnTx/>
                <a:uFillTx/>
              </a:rPr>
              <a:t>Equality</a:t>
            </a:r>
          </a:p>
          <a:p>
            <a:pPr marL="285750" marR="0" lvl="0" indent="-285750" defTabSz="914400" eaLnBrk="1" fontAlgn="auto" latinLnBrk="0" hangingPunct="1">
              <a:lnSpc>
                <a:spcPct val="100000"/>
              </a:lnSpc>
              <a:spcBef>
                <a:spcPts val="0"/>
              </a:spcBef>
              <a:spcAft>
                <a:spcPts val="0"/>
              </a:spcAft>
              <a:buClrTx/>
              <a:buSzTx/>
              <a:buFont typeface="Wingdings" charset="2"/>
              <a:buChar char="Ø"/>
              <a:tabLst/>
              <a:defRPr/>
            </a:pPr>
            <a:r>
              <a:rPr kumimoji="0" lang="en-US" sz="2000" b="0" i="0" u="none" strike="noStrike" kern="0" cap="none" spc="0" normalizeH="0" baseline="0" noProof="0" dirty="0">
                <a:ln>
                  <a:noFill/>
                </a:ln>
                <a:solidFill>
                  <a:sysClr val="windowText" lastClr="000000"/>
                </a:solidFill>
                <a:effectLst/>
                <a:uLnTx/>
                <a:uFillTx/>
              </a:rPr>
              <a:t>Community cohesion</a:t>
            </a:r>
          </a:p>
          <a:p>
            <a:pPr marL="285750" marR="0" lvl="0" indent="-285750" defTabSz="914400" eaLnBrk="1" fontAlgn="auto" latinLnBrk="0" hangingPunct="1">
              <a:lnSpc>
                <a:spcPct val="100000"/>
              </a:lnSpc>
              <a:spcBef>
                <a:spcPts val="0"/>
              </a:spcBef>
              <a:spcAft>
                <a:spcPts val="0"/>
              </a:spcAft>
              <a:buClrTx/>
              <a:buSzTx/>
              <a:buFont typeface="Wingdings" charset="2"/>
              <a:buChar char="Ø"/>
              <a:tabLst/>
              <a:defRPr/>
            </a:pPr>
            <a:r>
              <a:rPr kumimoji="0" lang="en-US" sz="2000" b="0" i="0" u="none" strike="noStrike" kern="0" cap="none" spc="0" normalizeH="0" baseline="0" noProof="0" dirty="0">
                <a:ln>
                  <a:noFill/>
                </a:ln>
                <a:solidFill>
                  <a:sysClr val="windowText" lastClr="000000"/>
                </a:solidFill>
                <a:effectLst/>
                <a:uLnTx/>
                <a:uFillTx/>
              </a:rPr>
              <a:t>Work skills and Economic activity</a:t>
            </a:r>
          </a:p>
          <a:p>
            <a:pPr marL="285750" marR="0" lvl="0" indent="-285750" defTabSz="914400" eaLnBrk="1" fontAlgn="auto" latinLnBrk="0" hangingPunct="1">
              <a:lnSpc>
                <a:spcPct val="100000"/>
              </a:lnSpc>
              <a:spcBef>
                <a:spcPts val="0"/>
              </a:spcBef>
              <a:spcAft>
                <a:spcPts val="0"/>
              </a:spcAft>
              <a:buClrTx/>
              <a:buSzTx/>
              <a:buFont typeface="Wingdings" charset="2"/>
              <a:buChar char="Ø"/>
              <a:tabLst/>
              <a:defRPr/>
            </a:pPr>
            <a:r>
              <a:rPr kumimoji="0" lang="en-US" sz="2000" b="0" i="0" u="none" strike="noStrike" kern="0" cap="none" spc="0" normalizeH="0" baseline="0" noProof="0" dirty="0">
                <a:ln>
                  <a:noFill/>
                </a:ln>
                <a:solidFill>
                  <a:sysClr val="windowText" lastClr="000000"/>
                </a:solidFill>
                <a:effectLst/>
                <a:uLnTx/>
                <a:uFillTx/>
              </a:rPr>
              <a:t>Quality of life</a:t>
            </a:r>
          </a:p>
          <a:p>
            <a:pPr marL="285750" marR="0" lvl="0" indent="-285750" defTabSz="914400" eaLnBrk="1" fontAlgn="auto" latinLnBrk="0" hangingPunct="1">
              <a:lnSpc>
                <a:spcPct val="100000"/>
              </a:lnSpc>
              <a:spcBef>
                <a:spcPts val="0"/>
              </a:spcBef>
              <a:spcAft>
                <a:spcPts val="0"/>
              </a:spcAft>
              <a:buClrTx/>
              <a:buSzTx/>
              <a:buFont typeface="Wingdings" charset="2"/>
              <a:buChar char="Ø"/>
              <a:tabLst/>
              <a:defRPr/>
            </a:pPr>
            <a:endParaRPr kumimoji="0" lang="en-US" sz="2000" b="0" i="0" u="none" strike="noStrike" kern="0" cap="none" spc="0" normalizeH="0" baseline="0" noProof="0" dirty="0">
              <a:ln>
                <a:noFill/>
              </a:ln>
              <a:solidFill>
                <a:sysClr val="windowText" lastClr="000000"/>
              </a:solidFill>
              <a:effectLst/>
              <a:uLnTx/>
              <a:uFillTx/>
            </a:endParaRPr>
          </a:p>
          <a:p>
            <a:pPr marL="285750" marR="0" lvl="0" indent="-285750" defTabSz="914400" eaLnBrk="1" fontAlgn="auto" latinLnBrk="0" hangingPunct="1">
              <a:lnSpc>
                <a:spcPct val="100000"/>
              </a:lnSpc>
              <a:spcBef>
                <a:spcPts val="0"/>
              </a:spcBef>
              <a:spcAft>
                <a:spcPts val="0"/>
              </a:spcAft>
              <a:buClrTx/>
              <a:buSzTx/>
              <a:buFont typeface="Wingdings" charset="2"/>
              <a:buChar char="Ø"/>
              <a:tabLst/>
              <a:defRPr/>
            </a:pPr>
            <a:endParaRPr kumimoji="0" lang="en-US" sz="2000" b="0" i="0" u="none" strike="noStrike" kern="0" cap="none" spc="0" normalizeH="0" baseline="0" noProof="0" dirty="0">
              <a:ln>
                <a:noFill/>
              </a:ln>
              <a:solidFill>
                <a:sysClr val="windowText" lastClr="000000"/>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ysClr val="windowText" lastClr="000000"/>
                </a:solidFill>
                <a:effectLst/>
                <a:uLnTx/>
                <a:uFillTx/>
              </a:rPr>
              <a:t>= Wellbeing of Future Generations</a:t>
            </a:r>
          </a:p>
          <a:p>
            <a:pPr marL="285750" marR="0" lvl="0" indent="-285750" defTabSz="914400" eaLnBrk="1" fontAlgn="auto" latinLnBrk="0" hangingPunct="1">
              <a:lnSpc>
                <a:spcPct val="100000"/>
              </a:lnSpc>
              <a:spcBef>
                <a:spcPts val="0"/>
              </a:spcBef>
              <a:spcAft>
                <a:spcPts val="0"/>
              </a:spcAft>
              <a:buClrTx/>
              <a:buSzTx/>
              <a:buFont typeface="Wingdings" charset="2"/>
              <a:buChar char="Ø"/>
              <a:tabLst/>
              <a:defRPr/>
            </a:pPr>
            <a:endParaRPr kumimoji="0" lang="en-US" sz="1800" b="0" i="0" u="none" strike="noStrike" kern="0" cap="none" spc="0" normalizeH="0" baseline="0" noProof="0" dirty="0">
              <a:ln>
                <a:noFill/>
              </a:ln>
              <a:solidFill>
                <a:sysClr val="windowText" lastClr="000000"/>
              </a:solidFill>
              <a:effectLst/>
              <a:uLnTx/>
              <a:uFillTx/>
            </a:endParaRPr>
          </a:p>
          <a:p>
            <a:pPr marL="285750" marR="0" lvl="0" indent="-285750" defTabSz="914400" eaLnBrk="1" fontAlgn="auto" latinLnBrk="0" hangingPunct="1">
              <a:lnSpc>
                <a:spcPct val="100000"/>
              </a:lnSpc>
              <a:spcBef>
                <a:spcPts val="0"/>
              </a:spcBef>
              <a:spcAft>
                <a:spcPts val="0"/>
              </a:spcAft>
              <a:buClrTx/>
              <a:buSzTx/>
              <a:buFont typeface="Wingdings" charset="2"/>
              <a:buChar char="Ø"/>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3" name="Right Arrow 2"/>
          <p:cNvSpPr/>
          <p:nvPr/>
        </p:nvSpPr>
        <p:spPr>
          <a:xfrm>
            <a:off x="7853700" y="1218785"/>
            <a:ext cx="1235475" cy="6312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057138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0140" y="1215687"/>
            <a:ext cx="7834365" cy="2670313"/>
          </a:xfrm>
        </p:spPr>
        <p:txBody>
          <a:bodyPr>
            <a:normAutofit fontScale="90000"/>
          </a:bodyPr>
          <a:lstStyle/>
          <a:p>
            <a:r>
              <a:rPr lang="en-GB" sz="4000" dirty="0"/>
              <a:t>‘Every child to be physically literate’</a:t>
            </a:r>
            <a:br>
              <a:rPr lang="en-GB" dirty="0"/>
            </a:br>
            <a:br>
              <a:rPr lang="en-GB" dirty="0"/>
            </a:br>
            <a:br>
              <a:rPr lang="en-GB" b="1" i="1" dirty="0"/>
            </a:br>
            <a:endParaRPr lang="en-GB" dirty="0"/>
          </a:p>
        </p:txBody>
      </p:sp>
      <p:sp>
        <p:nvSpPr>
          <p:cNvPr id="4" name="Title 1"/>
          <p:cNvSpPr txBox="1">
            <a:spLocks/>
          </p:cNvSpPr>
          <p:nvPr/>
        </p:nvSpPr>
        <p:spPr>
          <a:xfrm>
            <a:off x="967308" y="213737"/>
            <a:ext cx="9404723"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8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3600" u="sng" dirty="0">
                <a:latin typeface="Bauhaus 93" panose="04030905020B02020C02" pitchFamily="82" charset="0"/>
              </a:rPr>
              <a:t>Our Vision </a:t>
            </a:r>
          </a:p>
        </p:txBody>
      </p:sp>
      <p:sp>
        <p:nvSpPr>
          <p:cNvPr id="3" name="Footer Placeholder 2"/>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6</a:t>
            </a:fld>
            <a:endParaRPr lang="en-US"/>
          </a:p>
        </p:txBody>
      </p:sp>
      <p:sp>
        <p:nvSpPr>
          <p:cNvPr id="6" name="Title 1"/>
          <p:cNvSpPr txBox="1">
            <a:spLocks/>
          </p:cNvSpPr>
          <p:nvPr/>
        </p:nvSpPr>
        <p:spPr>
          <a:xfrm>
            <a:off x="1830140" y="3581400"/>
            <a:ext cx="7999315" cy="3276600"/>
          </a:xfrm>
          <a:prstGeom prst="rect">
            <a:avLst/>
          </a:prstGeom>
        </p:spPr>
        <p:txBody>
          <a:bodyPr vert="horz" lIns="91440" tIns="45720" rIns="91440" bIns="45720" rtlCol="0" anchor="t">
            <a:noAutofit/>
          </a:bodyPr>
          <a:lstStyle>
            <a:lvl1pPr algn="l" defTabSz="457200" rtl="0" eaLnBrk="1" latinLnBrk="0" hangingPunct="1">
              <a:spcBef>
                <a:spcPct val="0"/>
              </a:spcBef>
              <a:buNone/>
              <a:defRPr sz="48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a:t>‘</a:t>
            </a:r>
            <a:r>
              <a:rPr lang="en-US" sz="3600" dirty="0"/>
              <a:t>To enhance leading and learning to support children and young people to become healthy and confident individuals’</a:t>
            </a:r>
            <a:endParaRPr lang="en-US" sz="3200" dirty="0"/>
          </a:p>
        </p:txBody>
      </p:sp>
      <p:sp>
        <p:nvSpPr>
          <p:cNvPr id="7" name="Title 1"/>
          <p:cNvSpPr txBox="1">
            <a:spLocks/>
          </p:cNvSpPr>
          <p:nvPr/>
        </p:nvSpPr>
        <p:spPr>
          <a:xfrm>
            <a:off x="967306" y="2550844"/>
            <a:ext cx="9404723"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8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3600" u="sng" dirty="0">
                <a:latin typeface="Bauhaus 93" panose="04030905020B02020C02" pitchFamily="82" charset="0"/>
              </a:rPr>
              <a:t>Our Mission </a:t>
            </a:r>
          </a:p>
        </p:txBody>
      </p:sp>
    </p:spTree>
    <p:extLst>
      <p:ext uri="{BB962C8B-B14F-4D97-AF65-F5344CB8AC3E}">
        <p14:creationId xmlns:p14="http://schemas.microsoft.com/office/powerpoint/2010/main" val="2268223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017532" y="232801"/>
            <a:ext cx="9404723"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8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3600" u="sng" dirty="0">
                <a:latin typeface="Bauhaus 93" panose="04030905020B02020C02" pitchFamily="82" charset="0"/>
              </a:rPr>
              <a:t>Our Values </a:t>
            </a:r>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7</a:t>
            </a:fld>
            <a:endParaRPr lang="en-US"/>
          </a:p>
        </p:txBody>
      </p:sp>
      <p:pic>
        <p:nvPicPr>
          <p:cNvPr id="2" name="Picture 1"/>
          <p:cNvPicPr>
            <a:picLocks noChangeAspect="1"/>
          </p:cNvPicPr>
          <p:nvPr/>
        </p:nvPicPr>
        <p:blipFill rotWithShape="1">
          <a:blip r:embed="rId2">
            <a:extLst>
              <a:ext uri="{BEBA8EAE-BF5A-486C-A8C5-ECC9F3942E4B}">
                <a14:imgProps xmlns:a14="http://schemas.microsoft.com/office/drawing/2010/main">
                  <a14:imgLayer r:embed="rId3">
                    <a14:imgEffect>
                      <a14:saturation sat="87000"/>
                    </a14:imgEffect>
                  </a14:imgLayer>
                </a14:imgProps>
              </a:ext>
            </a:extLst>
          </a:blip>
          <a:srcRect l="920" t="34042" r="44745" b="28418"/>
          <a:stretch/>
        </p:blipFill>
        <p:spPr>
          <a:xfrm>
            <a:off x="354842" y="1828800"/>
            <a:ext cx="9518028" cy="3534770"/>
          </a:xfrm>
          <a:prstGeom prst="rect">
            <a:avLst/>
          </a:prstGeom>
        </p:spPr>
      </p:pic>
    </p:spTree>
    <p:extLst>
      <p:ext uri="{BB962C8B-B14F-4D97-AF65-F5344CB8AC3E}">
        <p14:creationId xmlns:p14="http://schemas.microsoft.com/office/powerpoint/2010/main" val="2513164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677334" y="170375"/>
            <a:ext cx="8596668" cy="1320800"/>
          </a:xfrm>
        </p:spPr>
        <p:txBody>
          <a:bodyPr/>
          <a:lstStyle/>
          <a:p>
            <a:r>
              <a:rPr lang="en-US" u="sng" dirty="0">
                <a:solidFill>
                  <a:schemeClr val="tx1"/>
                </a:solidFill>
                <a:latin typeface="Bauhaus 93" panose="04030905020B02020C02" pitchFamily="82" charset="0"/>
              </a:rPr>
              <a:t>Pedagogy</a:t>
            </a:r>
          </a:p>
        </p:txBody>
      </p:sp>
      <p:sp>
        <p:nvSpPr>
          <p:cNvPr id="4" name="Content Placeholder 3"/>
          <p:cNvSpPr>
            <a:spLocks noGrp="1"/>
          </p:cNvSpPr>
          <p:nvPr>
            <p:ph idx="1"/>
          </p:nvPr>
        </p:nvSpPr>
        <p:spPr>
          <a:xfrm>
            <a:off x="677333" y="1269999"/>
            <a:ext cx="9338863" cy="4550188"/>
          </a:xfrm>
        </p:spPr>
        <p:txBody>
          <a:bodyPr>
            <a:normAutofit fontScale="85000" lnSpcReduction="20000"/>
          </a:bodyPr>
          <a:lstStyle/>
          <a:p>
            <a:r>
              <a:rPr lang="en-GB" dirty="0" err="1"/>
              <a:t>Physagogy</a:t>
            </a:r>
            <a:r>
              <a:rPr lang="en-GB" dirty="0"/>
              <a:t> is a blend of Physical and Pedagogy</a:t>
            </a:r>
          </a:p>
          <a:p>
            <a:r>
              <a:rPr lang="en-GB" b="1" dirty="0"/>
              <a:t>Physical</a:t>
            </a:r>
            <a:r>
              <a:rPr lang="en-GB" dirty="0"/>
              <a:t> - The benefits of physical activity are ends in themselves not a means to other ends.  By being physical, humans interact with the world around them and in so doing reach their potential and consequently enrich their lives.</a:t>
            </a:r>
          </a:p>
          <a:p>
            <a:pPr lvl="1"/>
            <a:r>
              <a:rPr lang="en-GB" dirty="0"/>
              <a:t>The principles of the Accelerated Learning suggest that children and young people learn better when they involved their whole body and all their senses. </a:t>
            </a:r>
          </a:p>
          <a:p>
            <a:r>
              <a:rPr lang="en-GB" b="1" dirty="0"/>
              <a:t>Pedagogy</a:t>
            </a:r>
            <a:r>
              <a:rPr lang="en-GB" dirty="0"/>
              <a:t> refers to instructional techniques and strategies which enable learning to take place. It is the method and practice of teaching, especially as an academic subject or theoretical concept (Oxford Dictionary) with another definition being ‘any conscious activity by one person designed to enhance learning in another’ (Mortimer, P. 1999).</a:t>
            </a:r>
          </a:p>
          <a:p>
            <a:r>
              <a:rPr lang="en-GB" b="1" dirty="0" err="1"/>
              <a:t>Physagogy</a:t>
            </a:r>
            <a:r>
              <a:rPr lang="en-GB" dirty="0"/>
              <a:t> is learning through being physically active and achieving through physical. </a:t>
            </a:r>
            <a:r>
              <a:rPr lang="en-GB" b="1" dirty="0" err="1"/>
              <a:t>Physagogy</a:t>
            </a:r>
            <a:r>
              <a:rPr lang="en-GB" b="1" dirty="0"/>
              <a:t> Ltd </a:t>
            </a:r>
            <a:r>
              <a:rPr lang="en-GB" dirty="0"/>
              <a:t>have evidence to show that by enhancing children and young people’s physical literacy, that improvements in attendance, attitude, behaviour, engagement as well as more academic outcomes can be achieved, when other more traditional approaches have failed to produce improvements.</a:t>
            </a:r>
          </a:p>
          <a:p>
            <a:pPr marL="0" indent="0" algn="r">
              <a:buNone/>
            </a:pPr>
            <a:endParaRPr lang="en-GB" dirty="0"/>
          </a:p>
          <a:p>
            <a:pPr marL="0" indent="0" algn="ctr">
              <a:buNone/>
            </a:pPr>
            <a:r>
              <a:rPr lang="en-GB" dirty="0">
                <a:solidFill>
                  <a:srgbClr val="0070C0"/>
                </a:solidFill>
              </a:rPr>
              <a:t>“Good pedagogy is about guiding students to learning. It's about posing challenges, asking the right questions, and presenting relevant problems for learners to explore, answer and solve. True pedagogy is where educators transport their students to a place where they will be amazed by the wonders of the world they live within”</a:t>
            </a:r>
            <a:r>
              <a:rPr lang="en-GB" dirty="0"/>
              <a:t> </a:t>
            </a:r>
            <a:r>
              <a:rPr lang="en-GB" sz="1300" dirty="0"/>
              <a:t>(</a:t>
            </a:r>
            <a:r>
              <a:rPr lang="en-GB" sz="1300" i="1" dirty="0">
                <a:hlinkClick r:id="rId3"/>
              </a:rPr>
              <a:t>http://www.steve-wheeler.co.uk</a:t>
            </a:r>
            <a:r>
              <a:rPr lang="en-GB" sz="1300" i="1" dirty="0"/>
              <a:t>, 2016).</a:t>
            </a:r>
            <a:endParaRPr lang="en-GB" i="1" dirty="0"/>
          </a:p>
          <a:p>
            <a:pPr marL="0" indent="0" algn="ctr">
              <a:buNone/>
            </a:pPr>
            <a:endParaRPr lang="en-GB" i="1" dirty="0"/>
          </a:p>
          <a:p>
            <a:pPr marL="0" indent="0" algn="r">
              <a:buNone/>
            </a:pPr>
            <a:endParaRPr lang="en-GB" dirty="0"/>
          </a:p>
          <a:p>
            <a:endParaRPr lang="en-GB" dirty="0"/>
          </a:p>
        </p:txBody>
      </p:sp>
      <p:sp>
        <p:nvSpPr>
          <p:cNvPr id="5" name="Footer Placeholder 4"/>
          <p:cNvSpPr>
            <a:spLocks noGrp="1"/>
          </p:cNvSpPr>
          <p:nvPr>
            <p:ph type="ftr" sz="quarter" idx="11"/>
          </p:nvPr>
        </p:nvSpPr>
        <p:spPr/>
        <p:txBody>
          <a:bodyPr/>
          <a:lstStyle/>
          <a:p>
            <a:r>
              <a:rPr lang="en-US" dirty="0"/>
              <a:t>'Achieving through Physical'</a:t>
            </a:r>
          </a:p>
        </p:txBody>
      </p:sp>
      <p:sp>
        <p:nvSpPr>
          <p:cNvPr id="6" name="Slide Number Placeholder 5"/>
          <p:cNvSpPr>
            <a:spLocks noGrp="1"/>
          </p:cNvSpPr>
          <p:nvPr>
            <p:ph type="sldNum" sz="quarter" idx="12"/>
          </p:nvPr>
        </p:nvSpPr>
        <p:spPr/>
        <p:txBody>
          <a:bodyPr/>
          <a:lstStyle/>
          <a:p>
            <a:fld id="{D57F1E4F-1CFF-5643-939E-02111984F565}" type="slidenum">
              <a:rPr lang="en-US" smtClean="0"/>
              <a:t>8</a:t>
            </a:fld>
            <a:endParaRPr lang="en-US"/>
          </a:p>
        </p:txBody>
      </p:sp>
      <p:pic>
        <p:nvPicPr>
          <p:cNvPr id="8" name="Picture 7"/>
          <p:cNvPicPr>
            <a:picLocks noChangeAspect="1"/>
          </p:cNvPicPr>
          <p:nvPr/>
        </p:nvPicPr>
        <p:blipFill rotWithShape="1">
          <a:blip r:embed="rId4"/>
          <a:srcRect t="30236"/>
          <a:stretch/>
        </p:blipFill>
        <p:spPr>
          <a:xfrm rot="1400600">
            <a:off x="9292730" y="503835"/>
            <a:ext cx="2565400" cy="1342292"/>
          </a:xfrm>
          <a:prstGeom prst="rect">
            <a:avLst/>
          </a:prstGeom>
        </p:spPr>
      </p:pic>
      <p:pic>
        <p:nvPicPr>
          <p:cNvPr id="9" name="Picture 8"/>
          <p:cNvPicPr>
            <a:picLocks noChangeAspect="1"/>
          </p:cNvPicPr>
          <p:nvPr/>
        </p:nvPicPr>
        <p:blipFill rotWithShape="1">
          <a:blip r:embed="rId5"/>
          <a:srcRect t="31505" b="30256"/>
          <a:stretch/>
        </p:blipFill>
        <p:spPr>
          <a:xfrm>
            <a:off x="10016196" y="5360240"/>
            <a:ext cx="2002876" cy="1362243"/>
          </a:xfrm>
          <a:prstGeom prst="rect">
            <a:avLst/>
          </a:prstGeom>
        </p:spPr>
      </p:pic>
    </p:spTree>
    <p:extLst>
      <p:ext uri="{BB962C8B-B14F-4D97-AF65-F5344CB8AC3E}">
        <p14:creationId xmlns:p14="http://schemas.microsoft.com/office/powerpoint/2010/main" val="3427206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90029"/>
            <a:ext cx="8596668" cy="1320800"/>
          </a:xfrm>
        </p:spPr>
        <p:txBody>
          <a:bodyPr/>
          <a:lstStyle/>
          <a:p>
            <a:r>
              <a:rPr lang="en-GB" u="sng" dirty="0">
                <a:solidFill>
                  <a:schemeClr val="tx1"/>
                </a:solidFill>
                <a:latin typeface="Bauhaus 93" panose="04030905020B02020C02" pitchFamily="82" charset="0"/>
              </a:rPr>
              <a:t>Social Objectives	</a:t>
            </a:r>
          </a:p>
        </p:txBody>
      </p:sp>
      <p:sp>
        <p:nvSpPr>
          <p:cNvPr id="3" name="Content Placeholder 2"/>
          <p:cNvSpPr>
            <a:spLocks noGrp="1"/>
          </p:cNvSpPr>
          <p:nvPr>
            <p:ph idx="1"/>
          </p:nvPr>
        </p:nvSpPr>
        <p:spPr>
          <a:xfrm>
            <a:off x="677334" y="1610829"/>
            <a:ext cx="8824475" cy="4795658"/>
          </a:xfrm>
        </p:spPr>
        <p:txBody>
          <a:bodyPr>
            <a:normAutofit/>
          </a:bodyPr>
          <a:lstStyle/>
          <a:p>
            <a:r>
              <a:rPr lang="en-GB" dirty="0"/>
              <a:t>Health – to play a pivotal role is supporting schools and families to improve opportunities and experiences of physical activity for children. The result being an improvement in children’s confidence, self esteem  and health and wellbeing and a reduction in levels of obesity. Creating physical literate young people who have the confidence and habitual behaviour to take part in regular physical activity. </a:t>
            </a:r>
          </a:p>
          <a:p>
            <a:endParaRPr lang="en-GB" dirty="0"/>
          </a:p>
          <a:p>
            <a:r>
              <a:rPr lang="en-GB" dirty="0"/>
              <a:t>Education – to support and enhance the provision of Physical Education in schools. The primary aim is to develop teachers who are confident and knowledgeable in delivering high quality physical education which has a positive impact upon children's experiences of physical activity and health and wellbeing choices throughout life. This will have an impact upon resilience, attainment, attendance and engagement in school.</a:t>
            </a:r>
          </a:p>
        </p:txBody>
      </p:sp>
      <p:sp>
        <p:nvSpPr>
          <p:cNvPr id="4" name="Footer Placeholder 3"/>
          <p:cNvSpPr>
            <a:spLocks noGrp="1"/>
          </p:cNvSpPr>
          <p:nvPr>
            <p:ph type="ftr" sz="quarter" idx="11"/>
          </p:nvPr>
        </p:nvSpPr>
        <p:spPr/>
        <p:txBody>
          <a:bodyPr/>
          <a:lstStyle/>
          <a:p>
            <a:r>
              <a:rPr lang="en-US"/>
              <a:t>'Achieving through Physical'</a:t>
            </a:r>
          </a:p>
        </p:txBody>
      </p:sp>
      <p:sp>
        <p:nvSpPr>
          <p:cNvPr id="5" name="Slide Number Placeholder 4"/>
          <p:cNvSpPr>
            <a:spLocks noGrp="1"/>
          </p:cNvSpPr>
          <p:nvPr>
            <p:ph type="sldNum" sz="quarter" idx="12"/>
          </p:nvPr>
        </p:nvSpPr>
        <p:spPr/>
        <p:txBody>
          <a:bodyPr/>
          <a:lstStyle/>
          <a:p>
            <a:fld id="{D57F1E4F-1CFF-5643-939E-02111984F565}" type="slidenum">
              <a:rPr lang="en-US" smtClean="0"/>
              <a:t>9</a:t>
            </a:fld>
            <a:endParaRPr lang="en-US"/>
          </a:p>
        </p:txBody>
      </p:sp>
    </p:spTree>
    <p:extLst>
      <p:ext uri="{BB962C8B-B14F-4D97-AF65-F5344CB8AC3E}">
        <p14:creationId xmlns:p14="http://schemas.microsoft.com/office/powerpoint/2010/main" val="105500115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478CBB3-73F7-4AE4-8F66-D704F33A819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1359</TotalTime>
  <Words>2669</Words>
  <Application>Microsoft Office PowerPoint</Application>
  <PresentationFormat>Widescreen</PresentationFormat>
  <Paragraphs>256</Paragraphs>
  <Slides>23</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Bauhaus 93</vt:lpstr>
      <vt:lpstr>Calibri</vt:lpstr>
      <vt:lpstr>Cambria</vt:lpstr>
      <vt:lpstr>Times New Roman</vt:lpstr>
      <vt:lpstr>Trebuchet MS</vt:lpstr>
      <vt:lpstr>Wingdings</vt:lpstr>
      <vt:lpstr>Wingdings 3</vt:lpstr>
      <vt:lpstr>Facet</vt:lpstr>
      <vt:lpstr>Physagogy  ‘Achieving through Physical’    A Social Enterprise (company limited by guarantee)  Company Number – 10137620  </vt:lpstr>
      <vt:lpstr>Contents</vt:lpstr>
      <vt:lpstr>Executive Summary</vt:lpstr>
      <vt:lpstr>Supporting Documents</vt:lpstr>
      <vt:lpstr>Physical Literacy holds the key</vt:lpstr>
      <vt:lpstr>‘Every child to be physically literate’   </vt:lpstr>
      <vt:lpstr>PowerPoint Presentation</vt:lpstr>
      <vt:lpstr>Pedagogy</vt:lpstr>
      <vt:lpstr>Social Objectives </vt:lpstr>
      <vt:lpstr>What we offer</vt:lpstr>
      <vt:lpstr>Active Families</vt:lpstr>
      <vt:lpstr>Accredited courses we offer</vt:lpstr>
      <vt:lpstr>Co-founders Biog</vt:lpstr>
      <vt:lpstr>Interested Parties Biog</vt:lpstr>
      <vt:lpstr>SWOT Analysis</vt:lpstr>
      <vt:lpstr>Testimonials</vt:lpstr>
      <vt:lpstr>Market Research</vt:lpstr>
      <vt:lpstr>Goals and Objectives</vt:lpstr>
      <vt:lpstr>Pricing</vt:lpstr>
      <vt:lpstr>Projected Income</vt:lpstr>
      <vt:lpstr>Finance – Income – 12 Month Forecast</vt:lpstr>
      <vt:lpstr>Finance – Income – 5 year forecast</vt:lpstr>
      <vt:lpstr>Appendix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Physagogy  ‘Achieving through Physical’</dc:title>
  <dc:creator>Clare Roberts</dc:creator>
  <cp:keywords/>
  <cp:lastModifiedBy>Clare Roberts</cp:lastModifiedBy>
  <cp:revision>95</cp:revision>
  <cp:lastPrinted>2012-08-15T21:38:02Z</cp:lastPrinted>
  <dcterms:created xsi:type="dcterms:W3CDTF">2016-04-07T21:13:22Z</dcterms:created>
  <dcterms:modified xsi:type="dcterms:W3CDTF">2016-05-03T10:55:01Z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TC034172229991</vt:lpwstr>
  </property>
</Properties>
</file>