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CC99"/>
    <a:srgbClr val="9F7D4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400" d="100"/>
          <a:sy n="400" d="100"/>
        </p:scale>
        <p:origin x="14454" y="19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8196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344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445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44049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64104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4925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5909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803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5575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02654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471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A4836-1F4D-4AD6-989A-E2212861B80B}" type="datetimeFigureOut">
              <a:rPr lang="en-AU" smtClean="0"/>
              <a:t>11/05/2016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33378-817B-4E35-8B56-3B5834E067E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1639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5912247" y="1433509"/>
            <a:ext cx="2579064" cy="799652"/>
            <a:chOff x="3951954" y="3100898"/>
            <a:chExt cx="2622177" cy="744866"/>
          </a:xfrm>
        </p:grpSpPr>
        <p:sp>
          <p:nvSpPr>
            <p:cNvPr id="4" name="TextBox 3"/>
            <p:cNvSpPr txBox="1"/>
            <p:nvPr/>
          </p:nvSpPr>
          <p:spPr>
            <a:xfrm>
              <a:off x="3951954" y="3186378"/>
              <a:ext cx="2622177" cy="6593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400" dirty="0" smtClean="0">
                  <a:solidFill>
                    <a:srgbClr val="5CCC99"/>
                  </a:solidFill>
                  <a:latin typeface="Century Gothic" panose="020B0502020202020204" pitchFamily="34" charset="0"/>
                </a:rPr>
                <a:t>PANTRY</a:t>
              </a:r>
              <a:r>
                <a:rPr lang="en-AU" sz="2800" dirty="0" smtClean="0">
                  <a:solidFill>
                    <a:srgbClr val="9F7D4F"/>
                  </a:solidFill>
                  <a:latin typeface="Century Gothic" panose="020B0502020202020204" pitchFamily="34" charset="0"/>
                </a:rPr>
                <a:t>360</a:t>
              </a:r>
            </a:p>
            <a:p>
              <a:r>
                <a:rPr lang="en-AU" sz="1200" dirty="0" smtClean="0">
                  <a:solidFill>
                    <a:srgbClr val="9F7D4F"/>
                  </a:solidFill>
                  <a:latin typeface="Century Gothic" panose="020B0502020202020204" pitchFamily="34" charset="0"/>
                </a:rPr>
                <a:t>FOOD STORE</a:t>
              </a:r>
              <a:endParaRPr lang="en-AU" sz="1200" dirty="0">
                <a:solidFill>
                  <a:srgbClr val="9F7D4F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" name="Arc 5"/>
            <p:cNvSpPr/>
            <p:nvPr/>
          </p:nvSpPr>
          <p:spPr>
            <a:xfrm>
              <a:off x="5082993" y="3100898"/>
              <a:ext cx="760211" cy="692046"/>
            </a:xfrm>
            <a:prstGeom prst="arc">
              <a:avLst>
                <a:gd name="adj1" fmla="val 11974096"/>
                <a:gd name="adj2" fmla="val 9648047"/>
              </a:avLst>
            </a:prstGeom>
            <a:ln w="19050">
              <a:solidFill>
                <a:srgbClr val="5CCC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25400" h="38100"/>
              </a:sp3d>
            </a:bodyPr>
            <a:lstStyle/>
            <a:p>
              <a:pPr algn="ctr"/>
              <a:endParaRPr lang="en-AU" b="1">
                <a:ln/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18669" t="21059" r="16688" b="18235"/>
            <a:stretch/>
          </p:blipFill>
          <p:spPr>
            <a:xfrm>
              <a:off x="5754652" y="3244050"/>
              <a:ext cx="88550" cy="87532"/>
            </a:xfrm>
            <a:prstGeom prst="rect">
              <a:avLst/>
            </a:prstGeom>
            <a:solidFill>
              <a:srgbClr val="9F7D4F"/>
            </a:solidFill>
          </p:spPr>
        </p:pic>
      </p:grpSp>
    </p:spTree>
    <p:extLst>
      <p:ext uri="{BB962C8B-B14F-4D97-AF65-F5344CB8AC3E}">
        <p14:creationId xmlns:p14="http://schemas.microsoft.com/office/powerpoint/2010/main" val="179506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Providere Greg Bakx</dc:creator>
  <cp:lastModifiedBy>Bakx, Gregory</cp:lastModifiedBy>
  <cp:revision>8</cp:revision>
  <cp:lastPrinted>2016-05-10T22:05:42Z</cp:lastPrinted>
  <dcterms:created xsi:type="dcterms:W3CDTF">2016-05-10T21:08:27Z</dcterms:created>
  <dcterms:modified xsi:type="dcterms:W3CDTF">2016-05-10T23:51:21Z</dcterms:modified>
</cp:coreProperties>
</file>