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3"/>
  </p:normalViewPr>
  <p:slideViewPr>
    <p:cSldViewPr snapToGrid="0" snapToObjects="1">
      <p:cViewPr varScale="1">
        <p:scale>
          <a:sx n="90" d="100"/>
          <a:sy n="90" d="100"/>
        </p:scale>
        <p:origin x="8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EB98-D743-0E47-ADDB-55C066D07B35}" type="datetimeFigureOut">
              <a:rPr lang="en-US" smtClean="0"/>
              <a:t>5/17/16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90A0E-7C39-7D4A-B5AA-BDAE7FC9C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350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EB98-D743-0E47-ADDB-55C066D07B35}" type="datetimeFigureOut">
              <a:rPr lang="en-US" smtClean="0"/>
              <a:t>5/17/16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90A0E-7C39-7D4A-B5AA-BDAE7FC9C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92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EB98-D743-0E47-ADDB-55C066D07B35}" type="datetimeFigureOut">
              <a:rPr lang="en-US" smtClean="0"/>
              <a:t>5/17/16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90A0E-7C39-7D4A-B5AA-BDAE7FC9C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36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EB98-D743-0E47-ADDB-55C066D07B35}" type="datetimeFigureOut">
              <a:rPr lang="en-US" smtClean="0"/>
              <a:t>5/17/16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90A0E-7C39-7D4A-B5AA-BDAE7FC9C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81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EB98-D743-0E47-ADDB-55C066D07B35}" type="datetimeFigureOut">
              <a:rPr lang="en-US" smtClean="0"/>
              <a:t>5/17/16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90A0E-7C39-7D4A-B5AA-BDAE7FC9C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56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EB98-D743-0E47-ADDB-55C066D07B35}" type="datetimeFigureOut">
              <a:rPr lang="en-US" smtClean="0"/>
              <a:t>5/17/16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90A0E-7C39-7D4A-B5AA-BDAE7FC9C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151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EB98-D743-0E47-ADDB-55C066D07B35}" type="datetimeFigureOut">
              <a:rPr lang="en-US" smtClean="0"/>
              <a:t>5/17/16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90A0E-7C39-7D4A-B5AA-BDAE7FC9C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60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EB98-D743-0E47-ADDB-55C066D07B35}" type="datetimeFigureOut">
              <a:rPr lang="en-US" smtClean="0"/>
              <a:t>5/17/16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90A0E-7C39-7D4A-B5AA-BDAE7FC9C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437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EB98-D743-0E47-ADDB-55C066D07B35}" type="datetimeFigureOut">
              <a:rPr lang="en-US" smtClean="0"/>
              <a:t>5/17/16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90A0E-7C39-7D4A-B5AA-BDAE7FC9C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33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EB98-D743-0E47-ADDB-55C066D07B35}" type="datetimeFigureOut">
              <a:rPr lang="en-US" smtClean="0"/>
              <a:t>5/17/16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90A0E-7C39-7D4A-B5AA-BDAE7FC9C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466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6EB98-D743-0E47-ADDB-55C066D07B35}" type="datetimeFigureOut">
              <a:rPr lang="en-US" smtClean="0"/>
              <a:t>5/17/16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90A0E-7C39-7D4A-B5AA-BDAE7FC9C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06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6EB98-D743-0E47-ADDB-55C066D07B35}" type="datetimeFigureOut">
              <a:rPr lang="en-US" smtClean="0"/>
              <a:t>5/17/16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90A0E-7C39-7D4A-B5AA-BDAE7FC9C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46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167063" y="1643030"/>
            <a:ext cx="558279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cap="none" spc="0" dirty="0" smtClean="0">
                <a:ln w="12700">
                  <a:solidFill>
                    <a:schemeClr val="tx2"/>
                  </a:solidFill>
                  <a:prstDash val="solid"/>
                </a:ln>
                <a:solidFill>
                  <a:srgbClr val="1482B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venir Book" charset="0"/>
                <a:ea typeface="Avenir Book" charset="0"/>
                <a:cs typeface="Avenir Book" charset="0"/>
              </a:rPr>
              <a:t>Rose</a:t>
            </a:r>
          </a:p>
          <a:p>
            <a:r>
              <a:rPr lang="en-US" sz="4800" b="1" dirty="0" smtClean="0">
                <a:ln w="12700">
                  <a:solidFill>
                    <a:schemeClr val="tx2"/>
                  </a:solidFill>
                  <a:prstDash val="solid"/>
                </a:ln>
                <a:solidFill>
                  <a:srgbClr val="1482B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venir Book" charset="0"/>
                <a:ea typeface="Avenir Book" charset="0"/>
                <a:cs typeface="Avenir Book" charset="0"/>
              </a:rPr>
              <a:t>Realty</a:t>
            </a:r>
          </a:p>
          <a:p>
            <a:r>
              <a:rPr lang="en-US" sz="4800" b="1" cap="none" spc="0" dirty="0" smtClean="0">
                <a:ln w="12700">
                  <a:solidFill>
                    <a:schemeClr val="tx2"/>
                  </a:solidFill>
                  <a:prstDash val="solid"/>
                </a:ln>
                <a:solidFill>
                  <a:srgbClr val="1482B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venir Book" charset="0"/>
                <a:ea typeface="Avenir Book" charset="0"/>
                <a:cs typeface="Avenir Book" charset="0"/>
              </a:rPr>
              <a:t>Partners</a:t>
            </a:r>
            <a:endParaRPr lang="en-US" sz="4800" b="1" cap="none" spc="0" dirty="0">
              <a:ln w="12700">
                <a:solidFill>
                  <a:schemeClr val="tx2"/>
                </a:solidFill>
                <a:prstDash val="solid"/>
              </a:ln>
              <a:solidFill>
                <a:srgbClr val="1482B6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venir Book" charset="0"/>
              <a:ea typeface="Avenir Book" charset="0"/>
              <a:cs typeface="Avenir Book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9553" y="1643030"/>
            <a:ext cx="1735280" cy="2124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566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167063" y="1643030"/>
            <a:ext cx="558279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cap="none" spc="0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venir Book" charset="0"/>
                <a:ea typeface="Avenir Book" charset="0"/>
                <a:cs typeface="Avenir Book" charset="0"/>
              </a:rPr>
              <a:t>Rose</a:t>
            </a:r>
          </a:p>
          <a:p>
            <a:pPr algn="ctr"/>
            <a:r>
              <a:rPr lang="en-US" sz="4800" b="1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venir Book" charset="0"/>
                <a:ea typeface="Avenir Book" charset="0"/>
                <a:cs typeface="Avenir Book" charset="0"/>
              </a:rPr>
              <a:t>Realty</a:t>
            </a:r>
          </a:p>
          <a:p>
            <a:pPr algn="ctr"/>
            <a:r>
              <a:rPr lang="en-US" sz="4800" b="1" cap="none" spc="0" dirty="0" smtClean="0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venir Book" charset="0"/>
                <a:ea typeface="Avenir Book" charset="0"/>
                <a:cs typeface="Avenir Book" charset="0"/>
              </a:rPr>
              <a:t>Partners</a:t>
            </a:r>
            <a:endParaRPr lang="en-US" sz="4800" b="1" cap="none" spc="0" dirty="0">
              <a:ln w="12700">
                <a:solidFill>
                  <a:schemeClr val="bg2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venir Book" charset="0"/>
              <a:ea typeface="Avenir Book" charset="0"/>
              <a:cs typeface="Avenir Book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603531" y="2380593"/>
            <a:ext cx="258554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603531" y="3132082"/>
            <a:ext cx="258554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603531" y="3951354"/>
            <a:ext cx="258554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03531" y="1630681"/>
            <a:ext cx="258554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2862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167063" y="1643030"/>
            <a:ext cx="558279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venir Book" charset="0"/>
                <a:ea typeface="Avenir Book" charset="0"/>
                <a:cs typeface="Avenir Book" charset="0"/>
              </a:rPr>
              <a:t>Rose</a:t>
            </a:r>
          </a:p>
          <a:p>
            <a:pPr algn="ctr"/>
            <a:r>
              <a:rPr lang="en-US" sz="48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venir Book" charset="0"/>
                <a:ea typeface="Avenir Book" charset="0"/>
                <a:cs typeface="Avenir Book" charset="0"/>
              </a:rPr>
              <a:t>Realty</a:t>
            </a:r>
          </a:p>
          <a:p>
            <a:pPr algn="ctr"/>
            <a:r>
              <a:rPr lang="en-US" sz="4800" b="1" cap="none" spc="0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venir Book" charset="0"/>
                <a:ea typeface="Avenir Book" charset="0"/>
                <a:cs typeface="Avenir Book" charset="0"/>
              </a:rPr>
              <a:t>Partners</a:t>
            </a:r>
            <a:endParaRPr lang="en-US" sz="4800" b="1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venir Book" charset="0"/>
              <a:ea typeface="Avenir Book" charset="0"/>
              <a:cs typeface="Avenir Book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4603531" y="2380593"/>
            <a:ext cx="258554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603531" y="3132082"/>
            <a:ext cx="258554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603531" y="3951354"/>
            <a:ext cx="258554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03531" y="1630681"/>
            <a:ext cx="2585544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2923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9</Words>
  <Application>Microsoft Macintosh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Avenir Book</vt:lpstr>
      <vt:lpstr>Calibri</vt:lpstr>
      <vt:lpstr>Calibri Light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Rosenfield</dc:creator>
  <cp:lastModifiedBy>Joshua Rosenfield</cp:lastModifiedBy>
  <cp:revision>10</cp:revision>
  <dcterms:created xsi:type="dcterms:W3CDTF">2016-05-17T18:07:04Z</dcterms:created>
  <dcterms:modified xsi:type="dcterms:W3CDTF">2016-05-17T18:45:48Z</dcterms:modified>
</cp:coreProperties>
</file>