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80" r:id="rId2"/>
  </p:sldIdLst>
  <p:sldSz cx="9906000" cy="6858000" type="A4"/>
  <p:notesSz cx="7099300" cy="102346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Narrow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5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AB16"/>
    <a:srgbClr val="EDF1C3"/>
    <a:srgbClr val="EAEAEA"/>
    <a:srgbClr val="E6E6E6"/>
    <a:srgbClr val="D5D5D5"/>
    <a:srgbClr val="D4D800"/>
    <a:srgbClr val="969696"/>
    <a:srgbClr val="FFFFFF"/>
    <a:srgbClr val="C0C412"/>
    <a:srgbClr val="D2D6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212" autoAdjust="0"/>
    <p:restoredTop sz="92793" autoAdjust="0"/>
  </p:normalViewPr>
  <p:slideViewPr>
    <p:cSldViewPr>
      <p:cViewPr>
        <p:scale>
          <a:sx n="110" d="100"/>
          <a:sy n="110" d="100"/>
        </p:scale>
        <p:origin x="139" y="-979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842" y="-102"/>
      </p:cViewPr>
      <p:guideLst>
        <p:guide orient="horz" pos="3225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87" tIns="47344" rIns="94687" bIns="47344" numCol="1" anchor="t" anchorCtr="0" compatLnSpc="1">
            <a:prstTxWarp prst="textNoShape">
              <a:avLst/>
            </a:prstTxWarp>
          </a:bodyPr>
          <a:lstStyle>
            <a:lvl1pPr defTabSz="947576">
              <a:defRPr sz="12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87" tIns="47344" rIns="94687" bIns="47344" numCol="1" anchor="t" anchorCtr="0" compatLnSpc="1">
            <a:prstTxWarp prst="textNoShape">
              <a:avLst/>
            </a:prstTxWarp>
          </a:bodyPr>
          <a:lstStyle>
            <a:lvl1pPr algn="r" defTabSz="947576">
              <a:defRPr sz="1200"/>
            </a:lvl1pPr>
          </a:lstStyle>
          <a:p>
            <a:pPr>
              <a:defRPr/>
            </a:pPr>
            <a:fld id="{88203FCB-F3A8-49FF-A2AC-D92303553F6E}" type="datetimeFigureOut">
              <a:rPr lang="es-ES"/>
              <a:pPr>
                <a:defRPr/>
              </a:pPr>
              <a:t>19/05/2016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87" tIns="47344" rIns="94687" bIns="47344" numCol="1" anchor="b" anchorCtr="0" compatLnSpc="1">
            <a:prstTxWarp prst="textNoShape">
              <a:avLst/>
            </a:prstTxWarp>
          </a:bodyPr>
          <a:lstStyle>
            <a:lvl1pPr defTabSz="947576">
              <a:defRPr sz="12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87" tIns="47344" rIns="94687" bIns="47344" numCol="1" anchor="b" anchorCtr="0" compatLnSpc="1">
            <a:prstTxWarp prst="textNoShape">
              <a:avLst/>
            </a:prstTxWarp>
          </a:bodyPr>
          <a:lstStyle>
            <a:lvl1pPr algn="r" defTabSz="947576">
              <a:defRPr sz="1200"/>
            </a:lvl1pPr>
          </a:lstStyle>
          <a:p>
            <a:pPr>
              <a:defRPr/>
            </a:pPr>
            <a:fld id="{B4B39067-96C4-42C4-8946-C62D0A23C72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3813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87" tIns="47344" rIns="94687" bIns="47344" numCol="1" anchor="t" anchorCtr="0" compatLnSpc="1">
            <a:prstTxWarp prst="textNoShape">
              <a:avLst/>
            </a:prstTxWarp>
          </a:bodyPr>
          <a:lstStyle>
            <a:lvl1pPr defTabSz="947576">
              <a:defRPr sz="12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87" tIns="47344" rIns="94687" bIns="47344" numCol="1" anchor="t" anchorCtr="0" compatLnSpc="1">
            <a:prstTxWarp prst="textNoShape">
              <a:avLst/>
            </a:prstTxWarp>
          </a:bodyPr>
          <a:lstStyle>
            <a:lvl1pPr algn="r" defTabSz="947576">
              <a:defRPr sz="1200"/>
            </a:lvl1pPr>
          </a:lstStyle>
          <a:p>
            <a:pPr>
              <a:defRPr/>
            </a:pPr>
            <a:fld id="{A9C78F38-0FF7-47F9-B5CB-E956764F3FA5}" type="datetimeFigureOut">
              <a:rPr lang="es-ES"/>
              <a:pPr>
                <a:defRPr/>
              </a:pPr>
              <a:t>19/05/2016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768350"/>
            <a:ext cx="554037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87" tIns="47344" rIns="94687" bIns="473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87" tIns="47344" rIns="94687" bIns="47344" numCol="1" anchor="b" anchorCtr="0" compatLnSpc="1">
            <a:prstTxWarp prst="textNoShape">
              <a:avLst/>
            </a:prstTxWarp>
          </a:bodyPr>
          <a:lstStyle>
            <a:lvl1pPr defTabSz="947576">
              <a:defRPr sz="12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87" tIns="47344" rIns="94687" bIns="47344" numCol="1" anchor="b" anchorCtr="0" compatLnSpc="1">
            <a:prstTxWarp prst="textNoShape">
              <a:avLst/>
            </a:prstTxWarp>
          </a:bodyPr>
          <a:lstStyle>
            <a:lvl1pPr algn="r" defTabSz="947576">
              <a:defRPr sz="1200"/>
            </a:lvl1pPr>
          </a:lstStyle>
          <a:p>
            <a:pPr>
              <a:defRPr/>
            </a:pPr>
            <a:fld id="{3ED56E14-CAAF-4D34-904D-75513E9F222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92290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42950" y="2130435"/>
            <a:ext cx="84201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91" indent="0" algn="ctr">
              <a:buNone/>
              <a:defRPr/>
            </a:lvl2pPr>
            <a:lvl3pPr marL="914380" indent="0" algn="ctr">
              <a:buNone/>
              <a:defRPr/>
            </a:lvl3pPr>
            <a:lvl4pPr marL="1371569" indent="0" algn="ctr">
              <a:buNone/>
              <a:defRPr/>
            </a:lvl4pPr>
            <a:lvl5pPr marL="1828758" indent="0" algn="ctr">
              <a:buNone/>
              <a:defRPr/>
            </a:lvl5pPr>
            <a:lvl6pPr marL="2285949" indent="0" algn="ctr">
              <a:buNone/>
              <a:defRPr/>
            </a:lvl6pPr>
            <a:lvl7pPr marL="2743137" indent="0" algn="ctr">
              <a:buNone/>
              <a:defRPr/>
            </a:lvl7pPr>
            <a:lvl8pPr marL="3200328" indent="0" algn="ctr">
              <a:buNone/>
              <a:defRPr/>
            </a:lvl8pPr>
            <a:lvl9pPr marL="3657515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F0B56-7915-460D-AFA4-BA33158E810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31854-BFD9-48C3-ABD4-E3A553DDB3A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181850" y="274648"/>
            <a:ext cx="222885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95300" y="274648"/>
            <a:ext cx="652145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7FDC1-C525-4EA7-B9AA-66FB7F2DC3F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7E107-F974-4E80-94A3-821EFD63CF4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506" y="440691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82506" y="2906718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91" indent="0">
              <a:buNone/>
              <a:defRPr sz="1800"/>
            </a:lvl2pPr>
            <a:lvl3pPr marL="914380" indent="0">
              <a:buNone/>
              <a:defRPr sz="1600"/>
            </a:lvl3pPr>
            <a:lvl4pPr marL="1371569" indent="0">
              <a:buNone/>
              <a:defRPr sz="1400"/>
            </a:lvl4pPr>
            <a:lvl5pPr marL="1828758" indent="0">
              <a:buNone/>
              <a:defRPr sz="1400"/>
            </a:lvl5pPr>
            <a:lvl6pPr marL="2285949" indent="0">
              <a:buNone/>
              <a:defRPr sz="1400"/>
            </a:lvl6pPr>
            <a:lvl7pPr marL="2743137" indent="0">
              <a:buNone/>
              <a:defRPr sz="1400"/>
            </a:lvl7pPr>
            <a:lvl8pPr marL="3200328" indent="0">
              <a:buNone/>
              <a:defRPr sz="1400"/>
            </a:lvl8pPr>
            <a:lvl9pPr marL="3657515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E9C8A-8188-4885-BABF-D51FEE29427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95300" y="1600206"/>
            <a:ext cx="4375150" cy="4525963"/>
          </a:xfrm>
        </p:spPr>
        <p:txBody>
          <a:bodyPr/>
          <a:lstStyle>
            <a:lvl1pPr>
              <a:defRPr sz="2799"/>
            </a:lvl1pPr>
            <a:lvl2pPr>
              <a:defRPr sz="2401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35550" y="1600206"/>
            <a:ext cx="4375150" cy="4525963"/>
          </a:xfrm>
        </p:spPr>
        <p:txBody>
          <a:bodyPr/>
          <a:lstStyle>
            <a:lvl1pPr>
              <a:defRPr sz="2799"/>
            </a:lvl1pPr>
            <a:lvl2pPr>
              <a:defRPr sz="2401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CF9B6-2905-4D2E-91E7-3B3EB40B0D4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91" indent="0">
              <a:buNone/>
              <a:defRPr sz="2000" b="1"/>
            </a:lvl2pPr>
            <a:lvl3pPr marL="914380" indent="0">
              <a:buNone/>
              <a:defRPr sz="1800" b="1"/>
            </a:lvl3pPr>
            <a:lvl4pPr marL="1371569" indent="0">
              <a:buNone/>
              <a:defRPr sz="1600" b="1"/>
            </a:lvl4pPr>
            <a:lvl5pPr marL="1828758" indent="0">
              <a:buNone/>
              <a:defRPr sz="1600" b="1"/>
            </a:lvl5pPr>
            <a:lvl6pPr marL="2285949" indent="0">
              <a:buNone/>
              <a:defRPr sz="1600" b="1"/>
            </a:lvl6pPr>
            <a:lvl7pPr marL="2743137" indent="0">
              <a:buNone/>
              <a:defRPr sz="1600" b="1"/>
            </a:lvl7pPr>
            <a:lvl8pPr marL="3200328" indent="0">
              <a:buNone/>
              <a:defRPr sz="1600" b="1"/>
            </a:lvl8pPr>
            <a:lvl9pPr marL="3657515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32113" y="1535113"/>
            <a:ext cx="4378591" cy="63976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91" indent="0">
              <a:buNone/>
              <a:defRPr sz="2000" b="1"/>
            </a:lvl2pPr>
            <a:lvl3pPr marL="914380" indent="0">
              <a:buNone/>
              <a:defRPr sz="1800" b="1"/>
            </a:lvl3pPr>
            <a:lvl4pPr marL="1371569" indent="0">
              <a:buNone/>
              <a:defRPr sz="1600" b="1"/>
            </a:lvl4pPr>
            <a:lvl5pPr marL="1828758" indent="0">
              <a:buNone/>
              <a:defRPr sz="1600" b="1"/>
            </a:lvl5pPr>
            <a:lvl6pPr marL="2285949" indent="0">
              <a:buNone/>
              <a:defRPr sz="1600" b="1"/>
            </a:lvl6pPr>
            <a:lvl7pPr marL="2743137" indent="0">
              <a:buNone/>
              <a:defRPr sz="1600" b="1"/>
            </a:lvl7pPr>
            <a:lvl8pPr marL="3200328" indent="0">
              <a:buNone/>
              <a:defRPr sz="1600" b="1"/>
            </a:lvl8pPr>
            <a:lvl9pPr marL="3657515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32113" y="2174875"/>
            <a:ext cx="4378591" cy="3951288"/>
          </a:xfrm>
        </p:spPr>
        <p:txBody>
          <a:bodyPr/>
          <a:lstStyle>
            <a:lvl1pPr>
              <a:defRPr sz="240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67FC19-DE5D-4D5E-8864-07FC9E9D5D0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36640-C2F9-4483-A6B0-B3F1ADC1D7D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DBAF5-2E91-448E-921B-4222A361EEA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72974" y="273060"/>
            <a:ext cx="5537728" cy="5853113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5302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91" indent="0">
              <a:buNone/>
              <a:defRPr sz="1200"/>
            </a:lvl2pPr>
            <a:lvl3pPr marL="914380" indent="0">
              <a:buNone/>
              <a:defRPr sz="1000"/>
            </a:lvl3pPr>
            <a:lvl4pPr marL="1371569" indent="0">
              <a:buNone/>
              <a:defRPr sz="900"/>
            </a:lvl4pPr>
            <a:lvl5pPr marL="1828758" indent="0">
              <a:buNone/>
              <a:defRPr sz="900"/>
            </a:lvl5pPr>
            <a:lvl6pPr marL="2285949" indent="0">
              <a:buNone/>
              <a:defRPr sz="900"/>
            </a:lvl6pPr>
            <a:lvl7pPr marL="2743137" indent="0">
              <a:buNone/>
              <a:defRPr sz="900"/>
            </a:lvl7pPr>
            <a:lvl8pPr marL="3200328" indent="0">
              <a:buNone/>
              <a:defRPr sz="900"/>
            </a:lvl8pPr>
            <a:lvl9pPr marL="3657515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CF748-B193-419C-B87C-D916D4E069C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199"/>
            </a:lvl1pPr>
            <a:lvl2pPr marL="457191" indent="0">
              <a:buNone/>
              <a:defRPr sz="2799"/>
            </a:lvl2pPr>
            <a:lvl3pPr marL="914380" indent="0">
              <a:buNone/>
              <a:defRPr sz="2401"/>
            </a:lvl3pPr>
            <a:lvl4pPr marL="1371569" indent="0">
              <a:buNone/>
              <a:defRPr sz="2000"/>
            </a:lvl4pPr>
            <a:lvl5pPr marL="1828758" indent="0">
              <a:buNone/>
              <a:defRPr sz="2000"/>
            </a:lvl5pPr>
            <a:lvl6pPr marL="2285949" indent="0">
              <a:buNone/>
              <a:defRPr sz="2000"/>
            </a:lvl6pPr>
            <a:lvl7pPr marL="2743137" indent="0">
              <a:buNone/>
              <a:defRPr sz="2000"/>
            </a:lvl7pPr>
            <a:lvl8pPr marL="3200328" indent="0">
              <a:buNone/>
              <a:defRPr sz="2000"/>
            </a:lvl8pPr>
            <a:lvl9pPr marL="3657515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91" indent="0">
              <a:buNone/>
              <a:defRPr sz="1200"/>
            </a:lvl2pPr>
            <a:lvl3pPr marL="914380" indent="0">
              <a:buNone/>
              <a:defRPr sz="1000"/>
            </a:lvl3pPr>
            <a:lvl4pPr marL="1371569" indent="0">
              <a:buNone/>
              <a:defRPr sz="900"/>
            </a:lvl4pPr>
            <a:lvl5pPr marL="1828758" indent="0">
              <a:buNone/>
              <a:defRPr sz="900"/>
            </a:lvl5pPr>
            <a:lvl6pPr marL="2285949" indent="0">
              <a:buNone/>
              <a:defRPr sz="900"/>
            </a:lvl6pPr>
            <a:lvl7pPr marL="2743137" indent="0">
              <a:buNone/>
              <a:defRPr sz="900"/>
            </a:lvl7pPr>
            <a:lvl8pPr marL="3200328" indent="0">
              <a:buNone/>
              <a:defRPr sz="900"/>
            </a:lvl8pPr>
            <a:lvl9pPr marL="3657515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457AB-37FA-4E0F-9CCE-89F243EB752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6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70E37E92-19B4-453D-A7BC-1E7A6C29287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1">
          <a:solidFill>
            <a:schemeClr val="tx2"/>
          </a:solidFill>
          <a:latin typeface="Arial" charset="0"/>
        </a:defRPr>
      </a:lvl5pPr>
      <a:lvl6pPr marL="457191" algn="ctr" rtl="0" fontAlgn="base">
        <a:spcBef>
          <a:spcPct val="0"/>
        </a:spcBef>
        <a:spcAft>
          <a:spcPct val="0"/>
        </a:spcAft>
        <a:defRPr sz="4401">
          <a:solidFill>
            <a:schemeClr val="tx2"/>
          </a:solidFill>
          <a:latin typeface="Arial" charset="0"/>
        </a:defRPr>
      </a:lvl6pPr>
      <a:lvl7pPr marL="914380" algn="ctr" rtl="0" fontAlgn="base">
        <a:spcBef>
          <a:spcPct val="0"/>
        </a:spcBef>
        <a:spcAft>
          <a:spcPct val="0"/>
        </a:spcAft>
        <a:defRPr sz="4401">
          <a:solidFill>
            <a:schemeClr val="tx2"/>
          </a:solidFill>
          <a:latin typeface="Arial" charset="0"/>
        </a:defRPr>
      </a:lvl7pPr>
      <a:lvl8pPr marL="1371569" algn="ctr" rtl="0" fontAlgn="base">
        <a:spcBef>
          <a:spcPct val="0"/>
        </a:spcBef>
        <a:spcAft>
          <a:spcPct val="0"/>
        </a:spcAft>
        <a:defRPr sz="4401">
          <a:solidFill>
            <a:schemeClr val="tx2"/>
          </a:solidFill>
          <a:latin typeface="Arial" charset="0"/>
        </a:defRPr>
      </a:lvl8pPr>
      <a:lvl9pPr marL="1828758" algn="ctr" rtl="0" fontAlgn="base">
        <a:spcBef>
          <a:spcPct val="0"/>
        </a:spcBef>
        <a:spcAft>
          <a:spcPct val="0"/>
        </a:spcAft>
        <a:defRPr sz="4401">
          <a:solidFill>
            <a:schemeClr val="tx2"/>
          </a:solidFill>
          <a:latin typeface="Arial" charset="0"/>
        </a:defRPr>
      </a:lvl9pPr>
    </p:titleStyle>
    <p:bodyStyle>
      <a:lvl1pPr marL="342893" indent="-342893" algn="l" rtl="0" eaLnBrk="0" fontAlgn="base" hangingPunct="0">
        <a:spcBef>
          <a:spcPct val="20000"/>
        </a:spcBef>
        <a:spcAft>
          <a:spcPct val="0"/>
        </a:spcAft>
        <a:buChar char="•"/>
        <a:defRPr sz="3199">
          <a:solidFill>
            <a:schemeClr val="tx1"/>
          </a:solidFill>
          <a:latin typeface="+mn-lt"/>
          <a:ea typeface="+mn-ea"/>
          <a:cs typeface="+mn-cs"/>
        </a:defRPr>
      </a:lvl1pPr>
      <a:lvl2pPr marL="742933" indent="-285744" algn="l" rtl="0" eaLnBrk="0" fontAlgn="base" hangingPunct="0">
        <a:spcBef>
          <a:spcPct val="20000"/>
        </a:spcBef>
        <a:spcAft>
          <a:spcPct val="0"/>
        </a:spcAft>
        <a:buChar char="–"/>
        <a:defRPr sz="2799">
          <a:solidFill>
            <a:schemeClr val="tx1"/>
          </a:solidFill>
          <a:latin typeface="+mn-lt"/>
        </a:defRPr>
      </a:lvl2pPr>
      <a:lvl3pPr marL="1142974" indent="-228594" algn="l" rtl="0" eaLnBrk="0" fontAlgn="base" hangingPunct="0">
        <a:spcBef>
          <a:spcPct val="20000"/>
        </a:spcBef>
        <a:spcAft>
          <a:spcPct val="0"/>
        </a:spcAft>
        <a:buChar char="•"/>
        <a:defRPr sz="2401">
          <a:solidFill>
            <a:schemeClr val="tx1"/>
          </a:solidFill>
          <a:latin typeface="+mn-lt"/>
        </a:defRPr>
      </a:lvl3pPr>
      <a:lvl4pPr marL="1600163" indent="-22859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355" indent="-22859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43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733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923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112" indent="-22859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3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1" algn="l" defTabSz="9143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0" algn="l" defTabSz="9143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9" algn="l" defTabSz="9143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8" algn="l" defTabSz="9143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9" algn="l" defTabSz="9143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7" algn="l" defTabSz="9143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8" algn="l" defTabSz="9143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15" algn="l" defTabSz="9143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14 Rectángulo"/>
          <p:cNvSpPr>
            <a:spLocks noChangeArrowheads="1"/>
          </p:cNvSpPr>
          <p:nvPr/>
        </p:nvSpPr>
        <p:spPr bwMode="auto">
          <a:xfrm>
            <a:off x="3563131" y="246994"/>
            <a:ext cx="6110729" cy="6429396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s-ES_tradnl" dirty="0"/>
          </a:p>
        </p:txBody>
      </p:sp>
      <p:sp>
        <p:nvSpPr>
          <p:cNvPr id="16" name="18 CuadroTexto"/>
          <p:cNvSpPr txBox="1">
            <a:spLocks noChangeArrowheads="1"/>
          </p:cNvSpPr>
          <p:nvPr/>
        </p:nvSpPr>
        <p:spPr bwMode="auto">
          <a:xfrm>
            <a:off x="3903819" y="-2165"/>
            <a:ext cx="5549777" cy="1046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Ins="162000">
            <a:spAutoFit/>
          </a:bodyPr>
          <a:lstStyle/>
          <a:p>
            <a:pPr marL="171446" algn="ctr">
              <a:defRPr/>
            </a:pPr>
            <a:endParaRPr lang="es-ES" sz="2400" i="1" dirty="0">
              <a:solidFill>
                <a:schemeClr val="bg1">
                  <a:lumMod val="6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171446" algn="ctr">
              <a:defRPr/>
            </a:pPr>
            <a:endParaRPr lang="es-ES" sz="2400" i="1" dirty="0">
              <a:solidFill>
                <a:schemeClr val="bg1">
                  <a:lumMod val="6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171446">
              <a:defRPr/>
            </a:pPr>
            <a:endParaRPr lang="es-ES" sz="1400" dirty="0">
              <a:solidFill>
                <a:schemeClr val="tx1">
                  <a:lumMod val="75000"/>
                  <a:lumOff val="25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pSp>
        <p:nvGrpSpPr>
          <p:cNvPr id="17" name="Grupo 16"/>
          <p:cNvGrpSpPr/>
          <p:nvPr/>
        </p:nvGrpSpPr>
        <p:grpSpPr>
          <a:xfrm>
            <a:off x="47626" y="6365767"/>
            <a:ext cx="9561511" cy="687211"/>
            <a:chOff x="1" y="6367613"/>
            <a:chExt cx="9561511" cy="505618"/>
          </a:xfrm>
        </p:grpSpPr>
        <p:sp>
          <p:nvSpPr>
            <p:cNvPr id="19" name="Text Box 50"/>
            <p:cNvSpPr txBox="1">
              <a:spLocks noChangeArrowheads="1"/>
            </p:cNvSpPr>
            <p:nvPr/>
          </p:nvSpPr>
          <p:spPr bwMode="auto">
            <a:xfrm>
              <a:off x="1" y="6367613"/>
              <a:ext cx="9561511" cy="339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/>
              <a:endParaRPr lang="es-ES" sz="1200" dirty="0">
                <a:solidFill>
                  <a:srgbClr val="F1F9D7"/>
                </a:solidFill>
              </a:endParaRPr>
            </a:p>
            <a:p>
              <a:pPr lvl="8" algn="r">
                <a:buFont typeface="Wingdings" pitchFamily="2" charset="2"/>
                <a:buChar char="("/>
              </a:pPr>
              <a:r>
                <a:rPr lang="es-ES" sz="1200" dirty="0">
                  <a:solidFill>
                    <a:srgbClr val="F1F9D7"/>
                  </a:solidFill>
                  <a:sym typeface="Wingdings" pitchFamily="2" charset="2"/>
                </a:rPr>
                <a:t> </a:t>
              </a:r>
              <a:r>
                <a:rPr lang="es-ES" sz="1200" dirty="0">
                  <a:solidFill>
                    <a:srgbClr val="F1F9D7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Wingdings" pitchFamily="2" charset="2"/>
                </a:rPr>
                <a:t>915 100 966</a:t>
              </a:r>
            </a:p>
          </p:txBody>
        </p:sp>
        <p:sp>
          <p:nvSpPr>
            <p:cNvPr id="20" name="15 Rectángulo"/>
            <p:cNvSpPr>
              <a:spLocks noChangeArrowheads="1"/>
            </p:cNvSpPr>
            <p:nvPr/>
          </p:nvSpPr>
          <p:spPr bwMode="auto">
            <a:xfrm>
              <a:off x="123207" y="6556035"/>
              <a:ext cx="3042491" cy="2038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buFont typeface="Wingdings" pitchFamily="2" charset="2"/>
                <a:buChar char="*"/>
              </a:pPr>
              <a:r>
                <a:rPr lang="es-ES" sz="1200" dirty="0">
                  <a:solidFill>
                    <a:srgbClr val="F1F9D7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Wingdings" pitchFamily="2" charset="2"/>
                </a:rPr>
                <a:t> csanchez@easylife-conciliacion.com</a:t>
              </a:r>
            </a:p>
          </p:txBody>
        </p:sp>
        <p:sp>
          <p:nvSpPr>
            <p:cNvPr id="21" name="15 Rectángulo"/>
            <p:cNvSpPr>
              <a:spLocks noChangeArrowheads="1"/>
            </p:cNvSpPr>
            <p:nvPr/>
          </p:nvSpPr>
          <p:spPr bwMode="auto">
            <a:xfrm>
              <a:off x="4156516" y="6533559"/>
              <a:ext cx="3042491" cy="339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s-ES" sz="1200" dirty="0">
                  <a:solidFill>
                    <a:srgbClr val="F1F9D7"/>
                  </a:solidFill>
                  <a:latin typeface="Segoe UI Light" panose="020B0502040204020203" pitchFamily="34" charset="0"/>
                  <a:cs typeface="Segoe UI Light" panose="020B0502040204020203" pitchFamily="34" charset="0"/>
                  <a:sym typeface="Wingdings" pitchFamily="2" charset="2"/>
                </a:rPr>
                <a:t> www.easylife-conciliacion.com</a:t>
              </a:r>
            </a:p>
            <a:p>
              <a:pPr>
                <a:buFont typeface="Wingdings" pitchFamily="2" charset="2"/>
                <a:buChar char="*"/>
              </a:pPr>
              <a:endParaRPr lang="es-ES" sz="1200" dirty="0">
                <a:solidFill>
                  <a:srgbClr val="F1F9D7"/>
                </a:solidFill>
                <a:latin typeface="Segoe UI Light" panose="020B0502040204020203" pitchFamily="34" charset="0"/>
                <a:cs typeface="Segoe UI Light" panose="020B0502040204020203" pitchFamily="34" charset="0"/>
                <a:sym typeface="Wingdings" pitchFamily="2" charset="2"/>
              </a:endParaRPr>
            </a:p>
          </p:txBody>
        </p:sp>
      </p:grpSp>
      <p:sp>
        <p:nvSpPr>
          <p:cNvPr id="5" name="Rectángulo 4"/>
          <p:cNvSpPr/>
          <p:nvPr/>
        </p:nvSpPr>
        <p:spPr bwMode="auto">
          <a:xfrm>
            <a:off x="-35399" y="2952073"/>
            <a:ext cx="3738260" cy="3634979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s-ES" sz="1600"/>
          </a:p>
        </p:txBody>
      </p:sp>
      <p:sp>
        <p:nvSpPr>
          <p:cNvPr id="2052" name="19 Rectángulo"/>
          <p:cNvSpPr>
            <a:spLocks noChangeArrowheads="1"/>
          </p:cNvSpPr>
          <p:nvPr/>
        </p:nvSpPr>
        <p:spPr bwMode="auto">
          <a:xfrm>
            <a:off x="3725065" y="-62254"/>
            <a:ext cx="6219620" cy="301432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pPr algn="ctr"/>
            <a:endParaRPr lang="es-ES_tradnl" sz="1600" dirty="0">
              <a:solidFill>
                <a:schemeClr val="bg2"/>
              </a:solidFill>
            </a:endParaRPr>
          </a:p>
        </p:txBody>
      </p:sp>
      <p:sp>
        <p:nvSpPr>
          <p:cNvPr id="2053" name="Rectángulo 2052"/>
          <p:cNvSpPr/>
          <p:nvPr/>
        </p:nvSpPr>
        <p:spPr bwMode="auto">
          <a:xfrm>
            <a:off x="-19923" y="6525346"/>
            <a:ext cx="9981585" cy="368051"/>
          </a:xfrm>
          <a:prstGeom prst="rect">
            <a:avLst/>
          </a:prstGeom>
          <a:solidFill>
            <a:srgbClr val="7FAB16"/>
          </a:solidFill>
          <a:ln w="9525" cap="flat" cmpd="sng" algn="ctr">
            <a:solidFill>
              <a:srgbClr val="7FAB16"/>
            </a:solidFill>
            <a:prstDash val="solid"/>
            <a:round/>
            <a:headEnd type="none" w="med" len="med"/>
            <a:tailEnd type="none" w="med" len="med"/>
          </a:ln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316" y="4364210"/>
            <a:ext cx="1974106" cy="196674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91" y="713184"/>
            <a:ext cx="2234611" cy="1439939"/>
          </a:xfrm>
          <a:prstGeom prst="rect">
            <a:avLst/>
          </a:prstGeom>
          <a:solidFill>
            <a:srgbClr val="7FAB16"/>
          </a:solidFill>
        </p:spPr>
      </p:pic>
      <p:sp>
        <p:nvSpPr>
          <p:cNvPr id="33" name="12 CuadroTexto"/>
          <p:cNvSpPr txBox="1">
            <a:spLocks noChangeArrowheads="1"/>
          </p:cNvSpPr>
          <p:nvPr/>
        </p:nvSpPr>
        <p:spPr bwMode="auto">
          <a:xfrm>
            <a:off x="4233788" y="728282"/>
            <a:ext cx="5218787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46" indent="-171446" algn="ctr">
              <a:lnSpc>
                <a:spcPct val="150000"/>
              </a:lnSpc>
              <a:defRPr/>
            </a:pPr>
            <a:r>
              <a:rPr lang="es-ES" sz="2000" b="1" dirty="0">
                <a:solidFill>
                  <a:srgbClr val="EDF1C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Si ya conoces nuestro</a:t>
            </a:r>
          </a:p>
          <a:p>
            <a:pPr marL="171446" indent="-171446" algn="ctr">
              <a:lnSpc>
                <a:spcPct val="150000"/>
              </a:lnSpc>
              <a:defRPr/>
            </a:pPr>
            <a:r>
              <a:rPr lang="es-ES" sz="28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BANCO DE TIEMPO</a:t>
            </a:r>
          </a:p>
          <a:p>
            <a:pPr marL="171446" indent="-171446" algn="ctr">
              <a:lnSpc>
                <a:spcPct val="150000"/>
              </a:lnSpc>
              <a:defRPr/>
            </a:pPr>
            <a:endParaRPr lang="es-ES" sz="2000" b="1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4" name="12 CuadroTexto"/>
          <p:cNvSpPr txBox="1">
            <a:spLocks noChangeArrowheads="1"/>
          </p:cNvSpPr>
          <p:nvPr/>
        </p:nvSpPr>
        <p:spPr bwMode="auto">
          <a:xfrm>
            <a:off x="-953317" y="3210847"/>
            <a:ext cx="5711026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46" indent="-171446" algn="ctr">
              <a:lnSpc>
                <a:spcPct val="150000"/>
              </a:lnSpc>
              <a:defRPr/>
            </a:pPr>
            <a:r>
              <a:rPr lang="es-ES" b="1" dirty="0">
                <a:solidFill>
                  <a:srgbClr val="EDF1C3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Deja que te presentemos nuestro </a:t>
            </a:r>
          </a:p>
          <a:p>
            <a:pPr marL="171446" indent="-171446" algn="ctr">
              <a:lnSpc>
                <a:spcPct val="150000"/>
              </a:lnSpc>
              <a:defRPr/>
            </a:pPr>
            <a:r>
              <a:rPr lang="es-ES" sz="2000" b="1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CAJERO AUTOMÁTICO</a:t>
            </a:r>
          </a:p>
          <a:p>
            <a:pPr marL="171446" indent="-171446" algn="ctr">
              <a:lnSpc>
                <a:spcPct val="150000"/>
              </a:lnSpc>
              <a:defRPr/>
            </a:pPr>
            <a:endParaRPr lang="es-ES" sz="2800" b="1" dirty="0">
              <a:solidFill>
                <a:srgbClr val="7FAB16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marL="171446" indent="-171446" algn="ctr">
              <a:lnSpc>
                <a:spcPct val="150000"/>
              </a:lnSpc>
              <a:defRPr/>
            </a:pPr>
            <a:endParaRPr lang="es-ES" b="1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4691042" y="5157137"/>
            <a:ext cx="42394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Tu vida más fácil en dos clics</a:t>
            </a:r>
          </a:p>
        </p:txBody>
      </p:sp>
      <p:cxnSp>
        <p:nvCxnSpPr>
          <p:cNvPr id="30" name="29 Conector recto"/>
          <p:cNvCxnSpPr/>
          <p:nvPr/>
        </p:nvCxnSpPr>
        <p:spPr bwMode="auto">
          <a:xfrm flipH="1">
            <a:off x="3725065" y="-372662"/>
            <a:ext cx="3801" cy="6898008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7FAB1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29 Conector recto"/>
          <p:cNvCxnSpPr/>
          <p:nvPr/>
        </p:nvCxnSpPr>
        <p:spPr bwMode="auto">
          <a:xfrm>
            <a:off x="-35399" y="2952073"/>
            <a:ext cx="9997061" cy="1"/>
          </a:xfrm>
          <a:prstGeom prst="line">
            <a:avLst/>
          </a:prstGeom>
          <a:solidFill>
            <a:schemeClr val="accent1"/>
          </a:solidFill>
          <a:ln w="76200" cap="flat" cmpd="sng" algn="ctr">
            <a:solidFill>
              <a:srgbClr val="7FAB1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23" name="Imagen 2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1" b="25879"/>
          <a:stretch/>
        </p:blipFill>
        <p:spPr>
          <a:xfrm>
            <a:off x="5169024" y="3332753"/>
            <a:ext cx="3398199" cy="1673342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5"/>
          <a:srcRect l="25193" t="13045" r="22046" b="55312"/>
          <a:stretch/>
        </p:blipFill>
        <p:spPr>
          <a:xfrm>
            <a:off x="4779913" y="2508373"/>
            <a:ext cx="4463764" cy="1505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371854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668A00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668A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21956</TotalTime>
  <Words>29</Words>
  <Application>Microsoft Office PowerPoint</Application>
  <PresentationFormat>A4 (210 x 297 mm)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Segoe UI Light</vt:lpstr>
      <vt:lpstr>Wingdings</vt:lpstr>
      <vt:lpstr>Diseño predeterminado</vt:lpstr>
      <vt:lpstr>Presentación de PowerPoint</vt:lpstr>
    </vt:vector>
  </TitlesOfParts>
  <Company>Psicosoft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Conchita</dc:creator>
  <cp:lastModifiedBy>Conchita Sanchez</cp:lastModifiedBy>
  <cp:revision>808</cp:revision>
  <dcterms:created xsi:type="dcterms:W3CDTF">2005-03-31T18:28:36Z</dcterms:created>
  <dcterms:modified xsi:type="dcterms:W3CDTF">2016-05-19T18:04:58Z</dcterms:modified>
</cp:coreProperties>
</file>