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9" r:id="rId3"/>
    <p:sldId id="260" r:id="rId4"/>
    <p:sldId id="261" r:id="rId5"/>
    <p:sldId id="268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3"/>
  </p:normalViewPr>
  <p:slideViewPr>
    <p:cSldViewPr snapToGrid="0" snapToObjects="1">
      <p:cViewPr varScale="1">
        <p:scale>
          <a:sx n="81" d="100"/>
          <a:sy n="81" d="100"/>
        </p:scale>
        <p:origin x="200" y="544"/>
      </p:cViewPr>
      <p:guideLst>
        <p:guide orient="horz" pos="2795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0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1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8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B8F6-2BB0-774A-939F-0DF27D1260FC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42E1-31A8-724D-85A4-CDF6BD06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82" t="42557"/>
          <a:stretch/>
        </p:blipFill>
        <p:spPr>
          <a:xfrm>
            <a:off x="5410794" y="220718"/>
            <a:ext cx="3442258" cy="1074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9139" y="1463040"/>
            <a:ext cx="1519821" cy="4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latin typeface="Nexa Bold" charset="0"/>
                <a:ea typeface="Nexa Bold" charset="0"/>
                <a:cs typeface="Nexa Bold" charset="0"/>
              </a:rPr>
              <a:t>HOME</a:t>
            </a:r>
            <a:endParaRPr lang="en-US" sz="1200"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3550" y="1468854"/>
            <a:ext cx="1519821" cy="4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Nexa Bold" charset="0"/>
                <a:ea typeface="Nexa Bold" charset="0"/>
                <a:cs typeface="Nexa Bold" charset="0"/>
              </a:rPr>
              <a:t>INNO SHOP</a:t>
            </a:r>
            <a:endParaRPr lang="en-US" sz="1200" dirty="0"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8813" y="1465123"/>
            <a:ext cx="1519821" cy="4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Nexa Bold" charset="0"/>
                <a:ea typeface="Nexa Bold" charset="0"/>
                <a:cs typeface="Nexa Bold" charset="0"/>
              </a:rPr>
              <a:t>OUR PURPOSE</a:t>
            </a:r>
            <a:endParaRPr lang="en-US" sz="1200" dirty="0"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73224" y="1480165"/>
            <a:ext cx="1519821" cy="4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Nexa Bold" charset="0"/>
                <a:ea typeface="Nexa Bold" charset="0"/>
                <a:cs typeface="Nexa Bold" charset="0"/>
              </a:rPr>
              <a:t>HOW WE WORK</a:t>
            </a:r>
            <a:endParaRPr lang="en-US" sz="1200" dirty="0"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96670" y="1460088"/>
            <a:ext cx="1519821" cy="4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Nexa Bold" charset="0"/>
                <a:ea typeface="Nexa Bold" charset="0"/>
                <a:cs typeface="Nexa Bold" charset="0"/>
              </a:rPr>
              <a:t>CONTACT US</a:t>
            </a:r>
            <a:endParaRPr lang="en-US" sz="1200" dirty="0">
              <a:latin typeface="Nexa Bold" charset="0"/>
              <a:ea typeface="Nexa Bold" charset="0"/>
              <a:cs typeface="Nexa Bold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74310"/>
          <a:stretch/>
        </p:blipFill>
        <p:spPr>
          <a:xfrm>
            <a:off x="4410768" y="59027"/>
            <a:ext cx="849170" cy="1306049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579919" y="1990643"/>
            <a:ext cx="9536572" cy="4015946"/>
            <a:chOff x="1579919" y="1990643"/>
            <a:chExt cx="9536572" cy="4015946"/>
          </a:xfrm>
        </p:grpSpPr>
        <p:sp>
          <p:nvSpPr>
            <p:cNvPr id="22" name="Rectangle 21"/>
            <p:cNvSpPr/>
            <p:nvPr/>
          </p:nvSpPr>
          <p:spPr>
            <a:xfrm>
              <a:off x="1579919" y="1990643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05304" y="2595901"/>
              <a:ext cx="46111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Nexa Bold" charset="0"/>
                  <a:ea typeface="Nexa Bold" charset="0"/>
                  <a:cs typeface="Nexa Bold" charset="0"/>
                </a:rPr>
                <a:t>Need to have a chat about innovation?</a:t>
              </a:r>
            </a:p>
            <a:p>
              <a:pPr algn="ctr"/>
              <a:r>
                <a:rPr lang="en-US" sz="2400" b="1" dirty="0" err="1">
                  <a:latin typeface="Nexa Bold" charset="0"/>
                  <a:ea typeface="Nexa Bold" charset="0"/>
                  <a:cs typeface="Nexa Bold" charset="0"/>
                </a:rPr>
                <a:t>Mr</a:t>
              </a:r>
              <a:r>
                <a:rPr lang="en-US" sz="2400" b="1" dirty="0">
                  <a:latin typeface="Nexa Bold" charset="0"/>
                  <a:ea typeface="Nexa Bold" charset="0"/>
                  <a:cs typeface="Nexa Bold" charset="0"/>
                </a:rPr>
                <a:t>-Innovation can help when it comes to people, process and projects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79178" y="4976951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rajan Pro" charset="0"/>
                  <a:ea typeface="Trajan Pro" charset="0"/>
                  <a:cs typeface="Trajan Pro" charset="0"/>
                </a:rPr>
                <a:t>BUY NOW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43891" y="4973134"/>
              <a:ext cx="25925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Nexa Bold" charset="0"/>
                  <a:ea typeface="Nexa Bold" charset="0"/>
                  <a:cs typeface="Nexa Bold" charset="0"/>
                </a:rPr>
                <a:t>‘The </a:t>
              </a:r>
              <a:r>
                <a:rPr lang="en-US" b="1" dirty="0" err="1">
                  <a:latin typeface="Nexa Bold" charset="0"/>
                  <a:ea typeface="Nexa Bold" charset="0"/>
                  <a:cs typeface="Nexa Bold" charset="0"/>
                </a:rPr>
                <a:t>Bairsta</a:t>
              </a:r>
              <a:r>
                <a:rPr lang="en-US" b="1" dirty="0">
                  <a:latin typeface="Nexa Bold" charset="0"/>
                  <a:ea typeface="Nexa Bold" charset="0"/>
                  <a:cs typeface="Nexa Bold" charset="0"/>
                </a:rPr>
                <a:t>’ </a:t>
              </a:r>
            </a:p>
            <a:p>
              <a:r>
                <a:rPr lang="en-US" b="1" dirty="0">
                  <a:latin typeface="Nexa Bold" charset="0"/>
                  <a:ea typeface="Nexa Bold" charset="0"/>
                  <a:cs typeface="Nexa Bold" charset="0"/>
                </a:rPr>
                <a:t>A Free* 15 minute chat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b="6241"/>
            <a:stretch/>
          </p:blipFill>
          <p:spPr>
            <a:xfrm>
              <a:off x="2498032" y="2368228"/>
              <a:ext cx="2605339" cy="337675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589139" y="5744979"/>
              <a:ext cx="35782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Nexa Bold" charset="0"/>
                  <a:ea typeface="Nexa Bold" charset="0"/>
                  <a:cs typeface="Nexa Bold" charset="0"/>
                </a:rPr>
                <a:t>* Unless you want to by </a:t>
              </a:r>
              <a:r>
                <a:rPr lang="en-US" sz="1100" dirty="0" err="1">
                  <a:latin typeface="Nexa Bold" charset="0"/>
                  <a:ea typeface="Nexa Bold" charset="0"/>
                  <a:cs typeface="Nexa Bold" charset="0"/>
                </a:rPr>
                <a:t>Mr</a:t>
              </a:r>
              <a:r>
                <a:rPr lang="en-US" sz="1100" dirty="0">
                  <a:latin typeface="Nexa Bold" charset="0"/>
                  <a:ea typeface="Nexa Bold" charset="0"/>
                  <a:cs typeface="Nexa Bold" charset="0"/>
                </a:rPr>
                <a:t>-Innovation an expresso!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79919" y="1988403"/>
            <a:ext cx="9536573" cy="3979083"/>
            <a:chOff x="1579919" y="1436599"/>
            <a:chExt cx="9536573" cy="3979083"/>
          </a:xfrm>
        </p:grpSpPr>
        <p:sp>
          <p:nvSpPr>
            <p:cNvPr id="43" name="Rectangle 42"/>
            <p:cNvSpPr/>
            <p:nvPr/>
          </p:nvSpPr>
          <p:spPr>
            <a:xfrm>
              <a:off x="1579919" y="1436599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/>
            <a:srcRect t="9803" b="9216"/>
            <a:stretch/>
          </p:blipFill>
          <p:spPr>
            <a:xfrm>
              <a:off x="1824164" y="1781503"/>
              <a:ext cx="4052186" cy="328148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04351" y="2042109"/>
              <a:ext cx="4612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Need a breakthrough innovation, but staring at a blank piece of paper?</a:t>
              </a:r>
              <a:endParaRPr lang="en-US" sz="2400" i="1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96594" y="4425843"/>
              <a:ext cx="2919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‘The Ninja’ </a:t>
              </a:r>
            </a:p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3 Hours of Intensive Support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479178" y="4422907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rajan Pro" charset="0"/>
                  <a:ea typeface="Trajan Pro" charset="0"/>
                  <a:cs typeface="Trajan Pro" charset="0"/>
                </a:rPr>
                <a:t>BUY NOW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79919" y="1988406"/>
            <a:ext cx="9536573" cy="3979083"/>
            <a:chOff x="1579919" y="1468128"/>
            <a:chExt cx="9536573" cy="3979083"/>
          </a:xfrm>
        </p:grpSpPr>
        <p:sp>
          <p:nvSpPr>
            <p:cNvPr id="49" name="Rectangle 48"/>
            <p:cNvSpPr/>
            <p:nvPr/>
          </p:nvSpPr>
          <p:spPr>
            <a:xfrm>
              <a:off x="1579919" y="1468128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5109" y="2151421"/>
              <a:ext cx="4606280" cy="279940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504961" y="2073638"/>
              <a:ext cx="46115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Finding it hard to get all the different functions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aligned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therefore getting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no where on innovation?”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33530" y="4457370"/>
              <a:ext cx="2982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Diamond Class Workshop </a:t>
              </a:r>
            </a:p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4 Days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79178" y="4454436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rajan Pro" charset="0"/>
                  <a:ea typeface="Trajan Pro" charset="0"/>
                  <a:cs typeface="Trajan Pro" charset="0"/>
                </a:rPr>
                <a:t>BUY NOW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79919" y="1988400"/>
            <a:ext cx="9536572" cy="3979083"/>
            <a:chOff x="1579919" y="1468128"/>
            <a:chExt cx="9536572" cy="3979083"/>
          </a:xfrm>
        </p:grpSpPr>
        <p:sp>
          <p:nvSpPr>
            <p:cNvPr id="55" name="Rectangle 54"/>
            <p:cNvSpPr/>
            <p:nvPr/>
          </p:nvSpPr>
          <p:spPr>
            <a:xfrm>
              <a:off x="1579919" y="1468128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91287" y="2074732"/>
              <a:ext cx="46252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Have to come up with a great idea, but have a limited budget </a:t>
              </a: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little time?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46592" y="4437063"/>
              <a:ext cx="26276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‘The Jedi Knight’ </a:t>
              </a:r>
            </a:p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2 Hours Brainstorming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7227" y="1609682"/>
              <a:ext cx="3790231" cy="3790231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6491287" y="4453962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rajan Pro" charset="0"/>
                  <a:ea typeface="Trajan Pro" charset="0"/>
                  <a:cs typeface="Trajan Pro" charset="0"/>
                </a:rPr>
                <a:t>BUY NOW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579919" y="1988390"/>
            <a:ext cx="9626513" cy="3979083"/>
            <a:chOff x="1579919" y="1468128"/>
            <a:chExt cx="9626513" cy="3979083"/>
          </a:xfrm>
        </p:grpSpPr>
        <p:sp>
          <p:nvSpPr>
            <p:cNvPr id="61" name="Rectangle 60"/>
            <p:cNvSpPr/>
            <p:nvPr/>
          </p:nvSpPr>
          <p:spPr>
            <a:xfrm>
              <a:off x="1579919" y="1468128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91287" y="2074732"/>
              <a:ext cx="46252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i="1" dirty="0" err="1" smtClean="0">
                  <a:latin typeface="Nexa Bold" charset="0"/>
                  <a:ea typeface="Nexa Bold" charset="0"/>
                  <a:cs typeface="Nexa Bold" charset="0"/>
                </a:rPr>
                <a:t>Mr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-Innovation: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exa Bold" charset="0"/>
                  <a:ea typeface="Nexa Bold" charset="0"/>
                  <a:cs typeface="Nexa Bold" charset="0"/>
                </a:rPr>
                <a:t>Delivering </a:t>
              </a:r>
              <a:r>
                <a:rPr lang="en-US" sz="24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exa Bold" charset="0"/>
                  <a:ea typeface="Nexa Bold" charset="0"/>
                  <a:cs typeface="Nexa Bold" charset="0"/>
                </a:rPr>
                <a:t>Big Ideas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,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Fast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Affordable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76415" y="1980151"/>
              <a:ext cx="3701226" cy="3112051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8043387" y="4548837"/>
              <a:ext cx="3163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Nexa Bold" charset="0"/>
                  <a:ea typeface="Nexa Bold" charset="0"/>
                  <a:cs typeface="Nexa Bold" charset="0"/>
                </a:rPr>
                <a:t>Action@Mr-Innovation.com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79178" y="4454436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latin typeface="Trajan Pro" charset="0"/>
                  <a:ea typeface="Trajan Pro" charset="0"/>
                  <a:cs typeface="Trajan Pro" charset="0"/>
                </a:rPr>
                <a:t>CONTACT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79919" y="1988403"/>
            <a:ext cx="9626513" cy="3979083"/>
            <a:chOff x="1579919" y="1468128"/>
            <a:chExt cx="9626513" cy="3979083"/>
          </a:xfrm>
        </p:grpSpPr>
        <p:sp>
          <p:nvSpPr>
            <p:cNvPr id="67" name="Rectangle 66"/>
            <p:cNvSpPr/>
            <p:nvPr/>
          </p:nvSpPr>
          <p:spPr>
            <a:xfrm>
              <a:off x="1579919" y="1468128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79178" y="2074732"/>
              <a:ext cx="46373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i="1" dirty="0" err="1" smtClean="0">
                  <a:latin typeface="Nexa Bold" charset="0"/>
                  <a:ea typeface="Nexa Bold" charset="0"/>
                  <a:cs typeface="Nexa Bold" charset="0"/>
                </a:rPr>
                <a:t>Mr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-Innovation: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Delivering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Big Ideas,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b="1" i="1" dirty="0" smtClean="0">
                  <a:solidFill>
                    <a:srgbClr val="FF0000"/>
                  </a:solidFill>
                  <a:latin typeface="Nexa Bold" charset="0"/>
                  <a:ea typeface="Nexa Bold" charset="0"/>
                  <a:cs typeface="Nexa Bold" charset="0"/>
                </a:rPr>
                <a:t>Fast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Affordable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3247" y="2277974"/>
              <a:ext cx="3953959" cy="250978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043387" y="4548837"/>
              <a:ext cx="3163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Nexa Bold" charset="0"/>
                  <a:ea typeface="Nexa Bold" charset="0"/>
                  <a:cs typeface="Nexa Bold" charset="0"/>
                </a:rPr>
                <a:t>Action@Mr-Innovation.com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479178" y="4454436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latin typeface="Trajan Pro" charset="0"/>
                  <a:ea typeface="Trajan Pro" charset="0"/>
                  <a:cs typeface="Trajan Pro" charset="0"/>
                </a:rPr>
                <a:t>CONTACT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583435" y="1988399"/>
            <a:ext cx="9626513" cy="3979083"/>
            <a:chOff x="1678031" y="1499659"/>
            <a:chExt cx="9626513" cy="3979083"/>
          </a:xfrm>
        </p:grpSpPr>
        <p:sp>
          <p:nvSpPr>
            <p:cNvPr id="73" name="Rectangle 72"/>
            <p:cNvSpPr/>
            <p:nvPr/>
          </p:nvSpPr>
          <p:spPr>
            <a:xfrm>
              <a:off x="1678031" y="1499659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77289" y="2106263"/>
              <a:ext cx="46373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i="1" dirty="0" err="1" smtClean="0">
                  <a:latin typeface="Nexa Bold" charset="0"/>
                  <a:ea typeface="Nexa Bold" charset="0"/>
                  <a:cs typeface="Nexa Bold" charset="0"/>
                </a:rPr>
                <a:t>Mr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-Innovation: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Delivering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Big Ideas,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Fast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b="1" i="1" dirty="0" smtClean="0">
                  <a:solidFill>
                    <a:srgbClr val="00B050"/>
                  </a:solidFill>
                  <a:latin typeface="Nexa Bold" charset="0"/>
                  <a:ea typeface="Nexa Bold" charset="0"/>
                  <a:cs typeface="Nexa Bold" charset="0"/>
                </a:rPr>
                <a:t>Affordable</a:t>
              </a:r>
              <a:endParaRPr lang="en-US" sz="2400" b="1" i="1" dirty="0" smtClean="0">
                <a:solidFill>
                  <a:srgbClr val="00B050"/>
                </a:solidFill>
                <a:latin typeface="Nexa Bold" charset="0"/>
                <a:ea typeface="Nexa Bold" charset="0"/>
                <a:cs typeface="Nexa Bold" charset="0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4209" y="1849971"/>
              <a:ext cx="3730318" cy="3583711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8141499" y="4580368"/>
              <a:ext cx="3163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Nexa Bold" charset="0"/>
                  <a:ea typeface="Nexa Bold" charset="0"/>
                  <a:cs typeface="Nexa Bold" charset="0"/>
                </a:rPr>
                <a:t>Action@Mr-Innovation.com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577290" y="4485967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latin typeface="Trajan Pro" charset="0"/>
                  <a:ea typeface="Trajan Pro" charset="0"/>
                  <a:cs typeface="Trajan Pro" charset="0"/>
                </a:rPr>
                <a:t>CONTACT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9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79919" y="1436599"/>
            <a:ext cx="9536573" cy="3979083"/>
            <a:chOff x="1579919" y="1436599"/>
            <a:chExt cx="9536573" cy="3979083"/>
          </a:xfrm>
        </p:grpSpPr>
        <p:sp>
          <p:nvSpPr>
            <p:cNvPr id="10" name="Rectangle 9"/>
            <p:cNvSpPr/>
            <p:nvPr/>
          </p:nvSpPr>
          <p:spPr>
            <a:xfrm>
              <a:off x="1579919" y="1436599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9803" b="9216"/>
            <a:stretch/>
          </p:blipFill>
          <p:spPr>
            <a:xfrm>
              <a:off x="1824164" y="1781503"/>
              <a:ext cx="4052186" cy="32814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04351" y="2042109"/>
              <a:ext cx="4612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Need a breakthrough innovation, but staring at a blank piece of paper?</a:t>
              </a:r>
              <a:endParaRPr lang="en-US" sz="2400" i="1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96594" y="4425843"/>
              <a:ext cx="2919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‘The Ninja’ </a:t>
              </a:r>
            </a:p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3 Hours of Intensive Support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79178" y="4422907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rajan Pro" charset="0"/>
                  <a:ea typeface="Trajan Pro" charset="0"/>
                  <a:cs typeface="Trajan Pro" charset="0"/>
                </a:rPr>
                <a:t>BUY NOW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2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79919" y="1468128"/>
            <a:ext cx="9536573" cy="3979083"/>
            <a:chOff x="1579919" y="1468128"/>
            <a:chExt cx="9536573" cy="3979083"/>
          </a:xfrm>
        </p:grpSpPr>
        <p:sp>
          <p:nvSpPr>
            <p:cNvPr id="11" name="Rectangle 10"/>
            <p:cNvSpPr/>
            <p:nvPr/>
          </p:nvSpPr>
          <p:spPr>
            <a:xfrm>
              <a:off x="1579919" y="1468128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109" y="2151421"/>
              <a:ext cx="4606280" cy="279940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04961" y="2073638"/>
              <a:ext cx="46115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Finding it hard to get all the different functions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aligned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therefore getting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no where on innovation?”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33530" y="4457370"/>
              <a:ext cx="2982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Diamond Class Workshop </a:t>
              </a:r>
            </a:p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4 Days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9178" y="4454436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rajan Pro" charset="0"/>
                  <a:ea typeface="Trajan Pro" charset="0"/>
                  <a:cs typeface="Trajan Pro" charset="0"/>
                </a:rPr>
                <a:t>BUY NOW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9919" y="1468128"/>
            <a:ext cx="9536572" cy="3979083"/>
            <a:chOff x="1579919" y="1468128"/>
            <a:chExt cx="9536572" cy="3979083"/>
          </a:xfrm>
        </p:grpSpPr>
        <p:sp>
          <p:nvSpPr>
            <p:cNvPr id="11" name="Rectangle 10"/>
            <p:cNvSpPr/>
            <p:nvPr/>
          </p:nvSpPr>
          <p:spPr>
            <a:xfrm>
              <a:off x="1579919" y="1468128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91287" y="2074732"/>
              <a:ext cx="46252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Have to come up with a great idea, but have a limited budget </a:t>
              </a: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little time?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46592" y="4437063"/>
              <a:ext cx="26276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‘The Jedi Knight’ </a:t>
              </a:r>
            </a:p>
            <a:p>
              <a:r>
                <a:rPr lang="en-US" dirty="0" smtClean="0">
                  <a:latin typeface="Nexa Bold" charset="0"/>
                  <a:ea typeface="Nexa Bold" charset="0"/>
                  <a:cs typeface="Nexa Bold" charset="0"/>
                </a:rPr>
                <a:t>2 Hours Brainstorming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7227" y="1609682"/>
              <a:ext cx="3790231" cy="3790231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91287" y="4453962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rajan Pro" charset="0"/>
                  <a:ea typeface="Trajan Pro" charset="0"/>
                  <a:cs typeface="Trajan Pro" charset="0"/>
                </a:rPr>
                <a:t>BUY NOW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6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79919" y="1468128"/>
            <a:ext cx="9626513" cy="3979083"/>
            <a:chOff x="1579919" y="1468128"/>
            <a:chExt cx="9626513" cy="3979083"/>
          </a:xfrm>
        </p:grpSpPr>
        <p:sp>
          <p:nvSpPr>
            <p:cNvPr id="11" name="Rectangle 10"/>
            <p:cNvSpPr/>
            <p:nvPr/>
          </p:nvSpPr>
          <p:spPr>
            <a:xfrm>
              <a:off x="1579919" y="1468128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91287" y="2074732"/>
              <a:ext cx="46252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i="1" dirty="0" err="1" smtClean="0">
                  <a:latin typeface="Nexa Bold" charset="0"/>
                  <a:ea typeface="Nexa Bold" charset="0"/>
                  <a:cs typeface="Nexa Bold" charset="0"/>
                </a:rPr>
                <a:t>Mr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-Innovation: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exa Bold" charset="0"/>
                  <a:ea typeface="Nexa Bold" charset="0"/>
                  <a:cs typeface="Nexa Bold" charset="0"/>
                </a:rPr>
                <a:t>Delivering </a:t>
              </a:r>
              <a:r>
                <a:rPr lang="en-US" sz="24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exa Bold" charset="0"/>
                  <a:ea typeface="Nexa Bold" charset="0"/>
                  <a:cs typeface="Nexa Bold" charset="0"/>
                </a:rPr>
                <a:t>Big Ideas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,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Fast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Affordable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76415" y="1980151"/>
              <a:ext cx="3701226" cy="31120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43387" y="4548837"/>
              <a:ext cx="3163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Nexa Bold" charset="0"/>
                  <a:ea typeface="Nexa Bold" charset="0"/>
                  <a:cs typeface="Nexa Bold" charset="0"/>
                </a:rPr>
                <a:t>Action@Mr-Innovation.com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79178" y="4454436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latin typeface="Trajan Pro" charset="0"/>
                  <a:ea typeface="Trajan Pro" charset="0"/>
                  <a:cs typeface="Trajan Pro" charset="0"/>
                </a:rPr>
                <a:t>CONTACT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6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79919" y="1468128"/>
            <a:ext cx="9626513" cy="3979083"/>
            <a:chOff x="1579919" y="1468128"/>
            <a:chExt cx="9626513" cy="3979083"/>
          </a:xfrm>
        </p:grpSpPr>
        <p:sp>
          <p:nvSpPr>
            <p:cNvPr id="11" name="Rectangle 10"/>
            <p:cNvSpPr/>
            <p:nvPr/>
          </p:nvSpPr>
          <p:spPr>
            <a:xfrm>
              <a:off x="1579919" y="1468128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9178" y="2074732"/>
              <a:ext cx="46373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i="1" dirty="0" err="1" smtClean="0">
                  <a:latin typeface="Nexa Bold" charset="0"/>
                  <a:ea typeface="Nexa Bold" charset="0"/>
                  <a:cs typeface="Nexa Bold" charset="0"/>
                </a:rPr>
                <a:t>Mr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-Innovation: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Delivering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Big Ideas,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b="1" i="1" dirty="0" smtClean="0">
                  <a:solidFill>
                    <a:srgbClr val="FF0000"/>
                  </a:solidFill>
                  <a:latin typeface="Nexa Bold" charset="0"/>
                  <a:ea typeface="Nexa Bold" charset="0"/>
                  <a:cs typeface="Nexa Bold" charset="0"/>
                </a:rPr>
                <a:t>Fast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Affordable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3247" y="2277974"/>
              <a:ext cx="3953959" cy="250978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43387" y="4548837"/>
              <a:ext cx="3163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Nexa Bold" charset="0"/>
                  <a:ea typeface="Nexa Bold" charset="0"/>
                  <a:cs typeface="Nexa Bold" charset="0"/>
                </a:rPr>
                <a:t>Action@Mr-Innovation.com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79178" y="4454436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latin typeface="Trajan Pro" charset="0"/>
                  <a:ea typeface="Trajan Pro" charset="0"/>
                  <a:cs typeface="Trajan Pro" charset="0"/>
                </a:rPr>
                <a:t>CONTACT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4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8031" y="1499659"/>
            <a:ext cx="9626513" cy="3979083"/>
            <a:chOff x="1678031" y="1499659"/>
            <a:chExt cx="9626513" cy="3979083"/>
          </a:xfrm>
        </p:grpSpPr>
        <p:sp>
          <p:nvSpPr>
            <p:cNvPr id="11" name="Rectangle 10"/>
            <p:cNvSpPr/>
            <p:nvPr/>
          </p:nvSpPr>
          <p:spPr>
            <a:xfrm>
              <a:off x="1678031" y="1499659"/>
              <a:ext cx="9536572" cy="3979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77289" y="2106263"/>
              <a:ext cx="46373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i="1" dirty="0" err="1" smtClean="0">
                  <a:latin typeface="Nexa Bold" charset="0"/>
                  <a:ea typeface="Nexa Bold" charset="0"/>
                  <a:cs typeface="Nexa Bold" charset="0"/>
                </a:rPr>
                <a:t>Mr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-Innovation: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Delivering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Big Ideas,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Fast </a:t>
              </a:r>
              <a:r>
                <a:rPr lang="en-US" sz="2400" i="1" dirty="0" smtClean="0">
                  <a:latin typeface="Nexa Bold" charset="0"/>
                  <a:ea typeface="Nexa Bold" charset="0"/>
                  <a:cs typeface="Nexa Bold" charset="0"/>
                </a:rPr>
                <a:t>and </a:t>
              </a:r>
              <a:endParaRPr lang="en-US" sz="2400" i="1" dirty="0" smtClean="0">
                <a:latin typeface="Nexa Bold" charset="0"/>
                <a:ea typeface="Nexa Bold" charset="0"/>
                <a:cs typeface="Nexa Bold" charset="0"/>
              </a:endParaRPr>
            </a:p>
            <a:p>
              <a:pPr lvl="0" algn="ctr"/>
              <a:r>
                <a:rPr lang="en-US" sz="2400" b="1" i="1" dirty="0" smtClean="0">
                  <a:solidFill>
                    <a:srgbClr val="00B050"/>
                  </a:solidFill>
                  <a:latin typeface="Nexa Bold" charset="0"/>
                  <a:ea typeface="Nexa Bold" charset="0"/>
                  <a:cs typeface="Nexa Bold" charset="0"/>
                </a:rPr>
                <a:t>Affordable</a:t>
              </a:r>
              <a:endParaRPr lang="en-US" sz="2400" b="1" i="1" dirty="0" smtClean="0">
                <a:solidFill>
                  <a:srgbClr val="00B050"/>
                </a:solidFill>
                <a:latin typeface="Nexa Bold" charset="0"/>
                <a:ea typeface="Nexa Bold" charset="0"/>
                <a:cs typeface="Nexa Bold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4209" y="1849971"/>
              <a:ext cx="3730318" cy="35837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41499" y="4580368"/>
              <a:ext cx="3163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Nexa Bold" charset="0"/>
                  <a:ea typeface="Nexa Bold" charset="0"/>
                  <a:cs typeface="Nexa Bold" charset="0"/>
                </a:rPr>
                <a:t>Action@Mr-Innovation.com</a:t>
              </a:r>
              <a:endParaRPr lang="en-US" dirty="0"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77290" y="4485967"/>
              <a:ext cx="1554480" cy="6400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latin typeface="Trajan Pro" charset="0"/>
                  <a:ea typeface="Trajan Pro" charset="0"/>
                  <a:cs typeface="Trajan Pro" charset="0"/>
                </a:rPr>
                <a:t>CONTACT</a:t>
              </a:r>
              <a:endParaRPr lang="en-US" dirty="0">
                <a:latin typeface="Trajan Pro" charset="0"/>
                <a:ea typeface="Trajan Pro" charset="0"/>
                <a:cs typeface="Trajan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274</Words>
  <Application>Microsoft Macintosh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Nexa Bold</vt:lpstr>
      <vt:lpstr>Trajan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Burdett</dc:creator>
  <cp:lastModifiedBy>Gary Burdett</cp:lastModifiedBy>
  <cp:revision>21</cp:revision>
  <dcterms:created xsi:type="dcterms:W3CDTF">2016-04-07T22:29:48Z</dcterms:created>
  <dcterms:modified xsi:type="dcterms:W3CDTF">2016-04-08T22:23:03Z</dcterms:modified>
</cp:coreProperties>
</file>