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50400" y="161975"/>
            <a:ext cx="6666175" cy="4603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Shape 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1037" y="109537"/>
            <a:ext cx="7781925" cy="4924425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Shape 60"/>
          <p:cNvSpPr txBox="1"/>
          <p:nvPr/>
        </p:nvSpPr>
        <p:spPr>
          <a:xfrm>
            <a:off x="742150" y="508275"/>
            <a:ext cx="7782000" cy="11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4800">
                <a:solidFill>
                  <a:srgbClr val="EFEFEF"/>
                </a:solidFill>
                <a:latin typeface="Comic Sans MS"/>
                <a:ea typeface="Comic Sans MS"/>
                <a:cs typeface="Comic Sans MS"/>
                <a:sym typeface="Comic Sans MS"/>
              </a:rPr>
              <a:t>T</a:t>
            </a:r>
            <a:r>
              <a:rPr lang="en" sz="4800">
                <a:solidFill>
                  <a:srgbClr val="EFEFEF"/>
                </a:solidFill>
                <a:latin typeface="Comic Sans MS"/>
                <a:ea typeface="Comic Sans MS"/>
                <a:cs typeface="Comic Sans MS"/>
                <a:sym typeface="Comic Sans MS"/>
              </a:rPr>
              <a:t>he Revolution Will Not Be Pasteurized</a:t>
            </a:r>
          </a:p>
          <a:p>
            <a:pPr lvl="0" algn="ctr">
              <a:spcBef>
                <a:spcPts val="0"/>
              </a:spcBef>
              <a:buNone/>
            </a:pPr>
            <a:r>
              <a:t/>
            </a:r>
            <a:endParaRPr sz="4800">
              <a:solidFill>
                <a:srgbClr val="EFEFE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 algn="ctr">
              <a:spcBef>
                <a:spcPts val="0"/>
              </a:spcBef>
              <a:buNone/>
            </a:pPr>
            <a:r>
              <a:rPr lang="en" sz="4800">
                <a:solidFill>
                  <a:srgbClr val="EFEFEF"/>
                </a:solidFill>
                <a:latin typeface="Comic Sans MS"/>
                <a:ea typeface="Comic Sans MS"/>
                <a:cs typeface="Comic Sans MS"/>
                <a:sym typeface="Comic Sans MS"/>
              </a:rPr>
              <a:t>Go Vegan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07325" y="196625"/>
            <a:ext cx="4750250" cy="475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