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Pinyon Script"/>
      <p:regular r:id="rId25"/>
    </p:embeddedFont>
    <p:embeddedFont>
      <p:font typeface="Amatic SC"/>
      <p:regular r:id="rId26"/>
      <p:bold r:id="rId27"/>
    </p:embeddedFont>
    <p:embeddedFont>
      <p:font typeface="Ultra"/>
      <p:regular r:id="rId28"/>
    </p:embeddedFont>
    <p:embeddedFont>
      <p:font typeface="Satisfy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maticSC-regular.fntdata"/><Relationship Id="rId25" Type="http://schemas.openxmlformats.org/officeDocument/2006/relationships/font" Target="fonts/PinyonScript-regular.fntdata"/><Relationship Id="rId28" Type="http://schemas.openxmlformats.org/officeDocument/2006/relationships/font" Target="fonts/Ultra-regular.fntdata"/><Relationship Id="rId27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atisf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700">
                <a:latin typeface="Ultra"/>
                <a:ea typeface="Ultra"/>
                <a:cs typeface="Ultra"/>
                <a:sym typeface="Ultra"/>
              </a:rPr>
              <a:t>QUEEN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175" y="744575"/>
            <a:ext cx="5911800" cy="19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5359525" y="240625"/>
            <a:ext cx="2822100" cy="144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935175" y="-147649"/>
            <a:ext cx="2756400" cy="183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650" y="0"/>
            <a:ext cx="6858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2833625" y="1212575"/>
            <a:ext cx="5862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D9D9D9"/>
                </a:solidFill>
                <a:latin typeface="Satisfy"/>
                <a:ea typeface="Satisfy"/>
                <a:cs typeface="Satisfy"/>
                <a:sym typeface="Satisfy"/>
              </a:rPr>
              <a:t>goddess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4762"/>
            <a:ext cx="5143500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695" y="0"/>
            <a:ext cx="51786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580" y="0"/>
            <a:ext cx="38028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883" y="0"/>
            <a:ext cx="34902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601" y="0"/>
            <a:ext cx="34387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63866"/>
          <a:stretch/>
        </p:blipFill>
        <p:spPr>
          <a:xfrm>
            <a:off x="628674" y="381823"/>
            <a:ext cx="8151249" cy="450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50" y="819150"/>
            <a:ext cx="22479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257175"/>
            <a:ext cx="38100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587" y="33337"/>
            <a:ext cx="5076825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25" y="550675"/>
            <a:ext cx="7593250" cy="43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idx="1" type="subTitle"/>
          </p:nvPr>
        </p:nvSpPr>
        <p:spPr>
          <a:xfrm>
            <a:off x="0" y="3613441"/>
            <a:ext cx="8520600" cy="144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600">
                <a:latin typeface="Amatic SC"/>
                <a:ea typeface="Amatic SC"/>
                <a:cs typeface="Amatic SC"/>
                <a:sym typeface="Amatic SC"/>
              </a:rPr>
              <a:t>Breath.</a:t>
            </a:r>
          </a:p>
        </p:txBody>
      </p:sp>
      <p:sp>
        <p:nvSpPr>
          <p:cNvPr id="64" name="Shape 64"/>
          <p:cNvSpPr txBox="1"/>
          <p:nvPr>
            <p:ph type="ctrTitle"/>
          </p:nvPr>
        </p:nvSpPr>
        <p:spPr>
          <a:xfrm>
            <a:off x="9" y="-113274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600">
                <a:latin typeface="Amatic SC"/>
                <a:ea typeface="Amatic SC"/>
                <a:cs typeface="Amatic SC"/>
                <a:sym typeface="Amatic SC"/>
              </a:rPr>
              <a:t>Just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45027" l="0" r="-3135" t="0"/>
          <a:stretch/>
        </p:blipFill>
        <p:spPr>
          <a:xfrm>
            <a:off x="-132353" y="177375"/>
            <a:ext cx="9326175" cy="49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subTitle"/>
          </p:nvPr>
        </p:nvSpPr>
        <p:spPr>
          <a:xfrm>
            <a:off x="227825" y="42225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871912" y="-1519737"/>
            <a:ext cx="5059625" cy="8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1819300" y="1436650"/>
            <a:ext cx="5274000" cy="13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 sz="72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Soul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i="1" sz="7200">
              <a:latin typeface="Ultra"/>
              <a:ea typeface="Ultra"/>
              <a:cs typeface="Ultra"/>
              <a:sym typeface="Ultra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i="1" sz="72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2734125" y="3322300"/>
            <a:ext cx="39954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sz="7200">
                <a:latin typeface="Ultra"/>
                <a:ea typeface="Ultra"/>
                <a:cs typeface="Ultra"/>
                <a:sym typeface="Ultra"/>
              </a:rPr>
              <a:t>FOOD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5" y="195150"/>
            <a:ext cx="9017450" cy="48354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4815775" y="1558025"/>
            <a:ext cx="26418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7200">
                <a:solidFill>
                  <a:schemeClr val="lt1"/>
                </a:solidFill>
                <a:latin typeface="Pinyon Script"/>
                <a:ea typeface="Pinyon Script"/>
                <a:cs typeface="Pinyon Script"/>
                <a:sym typeface="Pinyon Script"/>
              </a:rPr>
              <a:t>Soul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583600" y="2874200"/>
            <a:ext cx="33045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solidFill>
                  <a:schemeClr val="lt1"/>
                </a:solidFill>
                <a:latin typeface="Pinyon Script"/>
                <a:ea typeface="Pinyon Script"/>
                <a:cs typeface="Pinyon Script"/>
                <a:sym typeface="Pinyon Script"/>
              </a:rPr>
              <a:t>Food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55440" l="0" r="0" t="0"/>
          <a:stretch/>
        </p:blipFill>
        <p:spPr>
          <a:xfrm>
            <a:off x="2434650" y="405199"/>
            <a:ext cx="5069575" cy="33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idx="1" type="subTitle"/>
          </p:nvPr>
        </p:nvSpPr>
        <p:spPr>
          <a:xfrm>
            <a:off x="769100" y="19051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RETURN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OF THE GODS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075" y="190500"/>
            <a:ext cx="3571875" cy="35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1213525" y="2847125"/>
            <a:ext cx="701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7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rPr>
              <a:t>KING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1651375"/>
            <a:ext cx="9144000" cy="22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9600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</a:rPr>
              <a:t>got melanin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21718" r="21440" t="0"/>
          <a:stretch/>
        </p:blipFill>
        <p:spPr>
          <a:xfrm>
            <a:off x="139025" y="157774"/>
            <a:ext cx="8849425" cy="49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2612" y="2836900"/>
            <a:ext cx="5582249" cy="82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29520" l="24323" r="28455" t="37856"/>
          <a:stretch/>
        </p:blipFill>
        <p:spPr>
          <a:xfrm>
            <a:off x="2622075" y="534374"/>
            <a:ext cx="3817975" cy="46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