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8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8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3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4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7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7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0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0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B8E6-D257-6246-BCAD-6110E6CBF6E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572E-1097-7748-B1B0-EB6033ABE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9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l="7343" t="9481" r="16816" b="6360"/>
          <a:stretch/>
        </p:blipFill>
        <p:spPr>
          <a:xfrm>
            <a:off x="2950018" y="1298441"/>
            <a:ext cx="4096827" cy="35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2" y="600800"/>
            <a:ext cx="6916718" cy="5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l="31635" t="6243" r="9199" b="9922"/>
          <a:stretch/>
        </p:blipFill>
        <p:spPr>
          <a:xfrm>
            <a:off x="4019795" y="1830995"/>
            <a:ext cx="3515360" cy="191008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/>
          <a:srcRect l="7343" t="9481" r="16816" b="6360"/>
          <a:stretch/>
        </p:blipFill>
        <p:spPr>
          <a:xfrm>
            <a:off x="1239520" y="1554480"/>
            <a:ext cx="269491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85" y="346381"/>
            <a:ext cx="2702896" cy="2098792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83" y="4810013"/>
            <a:ext cx="2487674" cy="183828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6" y="230512"/>
            <a:ext cx="2302036" cy="239057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681" y="2445173"/>
            <a:ext cx="3115696" cy="2364841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058" y="2846402"/>
            <a:ext cx="3084891" cy="1860793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036" y="600986"/>
            <a:ext cx="2577482" cy="169455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727" y="4867593"/>
            <a:ext cx="2651961" cy="19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00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1</cp:revision>
  <dcterms:created xsi:type="dcterms:W3CDTF">2016-04-28T13:23:59Z</dcterms:created>
  <dcterms:modified xsi:type="dcterms:W3CDTF">2016-04-28T13:26:04Z</dcterms:modified>
</cp:coreProperties>
</file>