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4E3-1CA2-4590-8E53-57C8CCF69118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FC4-A82E-4D25-8A12-5D9C81B8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4E3-1CA2-4590-8E53-57C8CCF69118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FC4-A82E-4D25-8A12-5D9C81B8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4E3-1CA2-4590-8E53-57C8CCF69118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FC4-A82E-4D25-8A12-5D9C81B8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4E3-1CA2-4590-8E53-57C8CCF69118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FC4-A82E-4D25-8A12-5D9C81B8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4E3-1CA2-4590-8E53-57C8CCF69118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FC4-A82E-4D25-8A12-5D9C81B8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4E3-1CA2-4590-8E53-57C8CCF69118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FC4-A82E-4D25-8A12-5D9C81B8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4E3-1CA2-4590-8E53-57C8CCF69118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FC4-A82E-4D25-8A12-5D9C81B8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4E3-1CA2-4590-8E53-57C8CCF69118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FC4-A82E-4D25-8A12-5D9C81B8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4E3-1CA2-4590-8E53-57C8CCF69118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FC4-A82E-4D25-8A12-5D9C81B8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4E3-1CA2-4590-8E53-57C8CCF69118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FC4-A82E-4D25-8A12-5D9C81B8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4E3-1CA2-4590-8E53-57C8CCF69118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FC4-A82E-4D25-8A12-5D9C81B8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6E4E3-1CA2-4590-8E53-57C8CCF69118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0FC4-A82E-4D25-8A12-5D9C81B80D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6146908" cy="318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33800"/>
            <a:ext cx="5715000" cy="270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105400" y="2514600"/>
            <a:ext cx="4704707" cy="1591905"/>
            <a:chOff x="5010150" y="1186016"/>
            <a:chExt cx="4227512" cy="1437386"/>
          </a:xfrm>
        </p:grpSpPr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1262" y="1186016"/>
              <a:ext cx="4216400" cy="34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10150" y="1535699"/>
              <a:ext cx="4227512" cy="1087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Cemex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e-cgonzalezal</dc:creator>
  <cp:lastModifiedBy>e-cgonzalezal</cp:lastModifiedBy>
  <cp:revision>1</cp:revision>
  <dcterms:created xsi:type="dcterms:W3CDTF">2016-04-26T20:53:14Z</dcterms:created>
  <dcterms:modified xsi:type="dcterms:W3CDTF">2016-04-26T20:54:02Z</dcterms:modified>
</cp:coreProperties>
</file>