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5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8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2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1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3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7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4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0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4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6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0580C-B956-4038-84DF-4CF34085C95D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620D7-40E4-4323-9BBF-9F0BF09C5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1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60620" y="540912"/>
            <a:ext cx="2047741" cy="27303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84100" y="540912"/>
            <a:ext cx="302653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LipoProducts</a:t>
            </a:r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sz="7200" dirty="0" smtClean="0">
                <a:latin typeface="Century" panose="02040604050505020304" pitchFamily="18" charset="0"/>
              </a:rPr>
              <a:t>LD</a:t>
            </a:r>
            <a:endParaRPr lang="en-US" sz="7200" dirty="0" smtClean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endParaRPr lang="en-US" dirty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LipoDrops</a:t>
            </a:r>
            <a:endParaRPr lang="en-US" dirty="0" smtClean="0">
              <a:latin typeface="Century" panose="02040604050505020304" pitchFamily="18" charset="0"/>
            </a:endParaRPr>
          </a:p>
          <a:p>
            <a:pPr algn="ctr"/>
            <a:endParaRPr lang="en-US" sz="7200" dirty="0">
              <a:latin typeface="Century" panose="020406040505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15416"/>
            <a:ext cx="248786" cy="2308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89442" y="540912"/>
            <a:ext cx="2047741" cy="2730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ssl.gstatic.com/ui/v1/icons/mail/images/cleardo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67470" y="540912"/>
            <a:ext cx="27303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LipoProducts</a:t>
            </a:r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sz="7200" dirty="0" smtClean="0">
                <a:latin typeface="Century" panose="02040604050505020304" pitchFamily="18" charset="0"/>
              </a:rPr>
              <a:t>LC</a:t>
            </a:r>
            <a:endParaRPr lang="en-US" sz="7200" dirty="0" smtClean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endParaRPr lang="en-US" dirty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LipoCleanse</a:t>
            </a:r>
            <a:endParaRPr lang="en-US" dirty="0" smtClean="0">
              <a:latin typeface="Century" panose="020406040505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5921" y="3747754"/>
            <a:ext cx="29106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LipoProducts</a:t>
            </a:r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sz="7200" dirty="0" smtClean="0">
                <a:latin typeface="Century" panose="02040604050505020304" pitchFamily="18" charset="0"/>
              </a:rPr>
              <a:t>LB</a:t>
            </a:r>
            <a:endParaRPr lang="en-US" sz="7200" dirty="0" smtClean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endParaRPr lang="en-US" dirty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LipoBiotic</a:t>
            </a:r>
            <a:endParaRPr lang="en-US" dirty="0" smtClean="0">
              <a:latin typeface="Century" panose="020406040505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67470" y="3783472"/>
            <a:ext cx="274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LipoProducts</a:t>
            </a:r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sz="7200" dirty="0" smtClean="0">
                <a:latin typeface="Century" panose="02040604050505020304" pitchFamily="18" charset="0"/>
              </a:rPr>
              <a:t>LO</a:t>
            </a:r>
            <a:endParaRPr lang="en-US" sz="7200" dirty="0" smtClean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endParaRPr lang="en-US" dirty="0">
              <a:latin typeface="Century" panose="02040604050505020304" pitchFamily="18" charset="0"/>
            </a:endParaRPr>
          </a:p>
          <a:p>
            <a:pPr algn="ctr"/>
            <a:endParaRPr lang="en-US" dirty="0" smtClean="0">
              <a:latin typeface="Century" panose="02040604050505020304" pitchFamily="18" charset="0"/>
            </a:endParaRPr>
          </a:p>
          <a:p>
            <a:pPr algn="ctr"/>
            <a:r>
              <a:rPr lang="en-US" dirty="0" err="1" smtClean="0">
                <a:latin typeface="Century" panose="02040604050505020304" pitchFamily="18" charset="0"/>
              </a:rPr>
              <a:t>LipoOmega</a:t>
            </a:r>
            <a:endParaRPr lang="en-US" dirty="0" smtClean="0">
              <a:latin typeface="Century" panose="020406040505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37136" y="1833573"/>
            <a:ext cx="1120462" cy="8967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72399" y="1833573"/>
            <a:ext cx="1120462" cy="8967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78839" y="5076133"/>
            <a:ext cx="1120462" cy="8967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11003" y="5076133"/>
            <a:ext cx="1120462" cy="8967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89408" y="3747754"/>
            <a:ext cx="2137893" cy="2743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89441" y="3747754"/>
            <a:ext cx="2047741" cy="2846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75020" y="64392"/>
            <a:ext cx="6078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" panose="02040604050505020304" pitchFamily="18" charset="0"/>
              </a:rPr>
              <a:t>Healthy Weight for Any Shape</a:t>
            </a:r>
            <a:endParaRPr lang="en-US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8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4</cp:revision>
  <dcterms:created xsi:type="dcterms:W3CDTF">2015-12-14T14:35:54Z</dcterms:created>
  <dcterms:modified xsi:type="dcterms:W3CDTF">2016-04-26T13:06:43Z</dcterms:modified>
</cp:coreProperties>
</file>