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883B6-1C76-442F-89D2-0BB7E52E3ABC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964BA-D910-461A-A8EB-39C92B43A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506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883B6-1C76-442F-89D2-0BB7E52E3ABC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964BA-D910-461A-A8EB-39C92B43A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28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883B6-1C76-442F-89D2-0BB7E52E3ABC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964BA-D910-461A-A8EB-39C92B43A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19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883B6-1C76-442F-89D2-0BB7E52E3ABC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964BA-D910-461A-A8EB-39C92B43A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490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883B6-1C76-442F-89D2-0BB7E52E3ABC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964BA-D910-461A-A8EB-39C92B43A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712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883B6-1C76-442F-89D2-0BB7E52E3ABC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964BA-D910-461A-A8EB-39C92B43A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19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883B6-1C76-442F-89D2-0BB7E52E3ABC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964BA-D910-461A-A8EB-39C92B43A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640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883B6-1C76-442F-89D2-0BB7E52E3ABC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964BA-D910-461A-A8EB-39C92B43A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653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883B6-1C76-442F-89D2-0BB7E52E3ABC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964BA-D910-461A-A8EB-39C92B43A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725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883B6-1C76-442F-89D2-0BB7E52E3ABC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964BA-D910-461A-A8EB-39C92B43A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605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883B6-1C76-442F-89D2-0BB7E52E3ABC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964BA-D910-461A-A8EB-39C92B43A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392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F883B6-1C76-442F-89D2-0BB7E52E3ABC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9964BA-D910-461A-A8EB-39C92B43A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484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jpeg"/><Relationship Id="rId18" Type="http://schemas.openxmlformats.org/officeDocument/2006/relationships/image" Target="../media/image17.png"/><Relationship Id="rId3" Type="http://schemas.openxmlformats.org/officeDocument/2006/relationships/image" Target="../media/image2.jpeg"/><Relationship Id="rId21" Type="http://schemas.openxmlformats.org/officeDocument/2006/relationships/image" Target="../media/image20.jp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jpeg"/><Relationship Id="rId2" Type="http://schemas.openxmlformats.org/officeDocument/2006/relationships/image" Target="../media/image1.png"/><Relationship Id="rId16" Type="http://schemas.openxmlformats.org/officeDocument/2006/relationships/image" Target="../media/image15.jpe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pn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png"/><Relationship Id="rId14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42001" y="1101309"/>
            <a:ext cx="11059073" cy="4432550"/>
            <a:chOff x="594148" y="488937"/>
            <a:chExt cx="11064020" cy="4918738"/>
          </a:xfrm>
        </p:grpSpPr>
        <p:grpSp>
          <p:nvGrpSpPr>
            <p:cNvPr id="28" name="Group 27"/>
            <p:cNvGrpSpPr/>
            <p:nvPr/>
          </p:nvGrpSpPr>
          <p:grpSpPr>
            <a:xfrm>
              <a:off x="925912" y="3551742"/>
              <a:ext cx="2305578" cy="1280527"/>
              <a:chOff x="1021663" y="1534563"/>
              <a:chExt cx="2305578" cy="1280527"/>
            </a:xfrm>
          </p:grpSpPr>
          <p:pic>
            <p:nvPicPr>
              <p:cNvPr id="4" name="Picture 3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01622" y="2131721"/>
                <a:ext cx="625619" cy="625619"/>
              </a:xfrm>
              <a:prstGeom prst="rect">
                <a:avLst/>
              </a:prstGeom>
            </p:spPr>
          </p:pic>
          <p:pic>
            <p:nvPicPr>
              <p:cNvPr id="5" name="Picture 4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39452" y="1534563"/>
                <a:ext cx="599275" cy="595553"/>
              </a:xfrm>
              <a:prstGeom prst="rect">
                <a:avLst/>
              </a:prstGeom>
            </p:spPr>
          </p:pic>
          <p:pic>
            <p:nvPicPr>
              <p:cNvPr id="6" name="Picture 5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780607" y="2279472"/>
                <a:ext cx="818187" cy="460230"/>
              </a:xfrm>
              <a:prstGeom prst="rect">
                <a:avLst/>
              </a:prstGeom>
            </p:spPr>
          </p:pic>
          <p:pic>
            <p:nvPicPr>
              <p:cNvPr id="7" name="Picture 6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1663" y="2282752"/>
                <a:ext cx="614236" cy="532338"/>
              </a:xfrm>
              <a:prstGeom prst="rect">
                <a:avLst/>
              </a:prstGeom>
            </p:spPr>
          </p:pic>
          <p:pic>
            <p:nvPicPr>
              <p:cNvPr id="9" name="Picture 8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961190" y="1604801"/>
                <a:ext cx="464274" cy="467590"/>
              </a:xfrm>
              <a:prstGeom prst="rect">
                <a:avLst/>
              </a:prstGeom>
            </p:spPr>
          </p:pic>
          <p:pic>
            <p:nvPicPr>
              <p:cNvPr id="10" name="Picture 9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647927" y="1604801"/>
                <a:ext cx="575588" cy="359743"/>
              </a:xfrm>
              <a:prstGeom prst="rect">
                <a:avLst/>
              </a:prstGeom>
            </p:spPr>
          </p:pic>
        </p:grpSp>
        <p:grpSp>
          <p:nvGrpSpPr>
            <p:cNvPr id="25" name="Group 24"/>
            <p:cNvGrpSpPr/>
            <p:nvPr/>
          </p:nvGrpSpPr>
          <p:grpSpPr>
            <a:xfrm>
              <a:off x="4326634" y="1714116"/>
              <a:ext cx="3647574" cy="2523804"/>
              <a:chOff x="3751117" y="1058908"/>
              <a:chExt cx="4311185" cy="2980026"/>
            </a:xfrm>
          </p:grpSpPr>
          <p:pic>
            <p:nvPicPr>
              <p:cNvPr id="11" name="Picture 10"/>
              <p:cNvPicPr>
                <a:picLocks noChangeAspect="1"/>
              </p:cNvPicPr>
              <p:nvPr/>
            </p:nvPicPr>
            <p:blipFill rotWithShape="1"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9538" t="230" r="28634" b="418"/>
              <a:stretch/>
            </p:blipFill>
            <p:spPr>
              <a:xfrm>
                <a:off x="3751117" y="1058908"/>
                <a:ext cx="4311185" cy="2980026"/>
              </a:xfrm>
              <a:prstGeom prst="rect">
                <a:avLst/>
              </a:prstGeom>
            </p:spPr>
          </p:pic>
          <p:pic>
            <p:nvPicPr>
              <p:cNvPr id="12" name="Picture 11"/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94182" y="1973947"/>
                <a:ext cx="1989163" cy="1243227"/>
              </a:xfrm>
              <a:prstGeom prst="rect">
                <a:avLst/>
              </a:prstGeom>
            </p:spPr>
          </p:pic>
          <p:pic>
            <p:nvPicPr>
              <p:cNvPr id="13" name="Picture 12"/>
              <p:cNvPicPr>
                <a:picLocks noChangeAspect="1"/>
              </p:cNvPicPr>
              <p:nvPr/>
            </p:nvPicPr>
            <p:blipFill rotWithShape="1"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520" t="17110" r="40370" b="15807"/>
              <a:stretch/>
            </p:blipFill>
            <p:spPr>
              <a:xfrm>
                <a:off x="5359769" y="2945419"/>
                <a:ext cx="817923" cy="1002930"/>
              </a:xfrm>
              <a:prstGeom prst="rect">
                <a:avLst/>
              </a:prstGeom>
            </p:spPr>
          </p:pic>
        </p:grpSp>
        <p:grpSp>
          <p:nvGrpSpPr>
            <p:cNvPr id="26" name="Group 25"/>
            <p:cNvGrpSpPr/>
            <p:nvPr/>
          </p:nvGrpSpPr>
          <p:grpSpPr>
            <a:xfrm>
              <a:off x="594148" y="928673"/>
              <a:ext cx="2538808" cy="1780853"/>
              <a:chOff x="-929889" y="3217174"/>
              <a:chExt cx="4085994" cy="2400300"/>
            </a:xfrm>
          </p:grpSpPr>
          <p:pic>
            <p:nvPicPr>
              <p:cNvPr id="14" name="Picture 13"/>
              <p:cNvPicPr>
                <a:picLocks noChangeAspect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68784" y="3217174"/>
                <a:ext cx="1781175" cy="2400300"/>
              </a:xfrm>
              <a:prstGeom prst="rect">
                <a:avLst/>
              </a:prstGeom>
            </p:spPr>
          </p:pic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30557" y="3541330"/>
                <a:ext cx="681255" cy="681255"/>
              </a:xfrm>
              <a:prstGeom prst="rect">
                <a:avLst/>
              </a:prstGeom>
            </p:spPr>
          </p:pic>
          <p:pic>
            <p:nvPicPr>
              <p:cNvPr id="17" name="Picture 16"/>
              <p:cNvPicPr>
                <a:picLocks noChangeAspect="1"/>
              </p:cNvPicPr>
              <p:nvPr/>
            </p:nvPicPr>
            <p:blipFill rotWithShape="1"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81694" r="3973" b="60935"/>
              <a:stretch/>
            </p:blipFill>
            <p:spPr>
              <a:xfrm>
                <a:off x="-929889" y="3427896"/>
                <a:ext cx="1468886" cy="1970928"/>
              </a:xfrm>
              <a:prstGeom prst="rect">
                <a:avLst/>
              </a:prstGeom>
            </p:spPr>
          </p:pic>
          <p:pic>
            <p:nvPicPr>
              <p:cNvPr id="24" name="Picture 23"/>
              <p:cNvPicPr>
                <a:picLocks noChangeAspect="1"/>
              </p:cNvPicPr>
              <p:nvPr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05667" y="4534928"/>
                <a:ext cx="950438" cy="756126"/>
              </a:xfrm>
              <a:prstGeom prst="rect">
                <a:avLst/>
              </a:prstGeom>
            </p:spPr>
          </p:pic>
        </p:grpSp>
        <p:grpSp>
          <p:nvGrpSpPr>
            <p:cNvPr id="29" name="Group 28"/>
            <p:cNvGrpSpPr/>
            <p:nvPr/>
          </p:nvGrpSpPr>
          <p:grpSpPr>
            <a:xfrm>
              <a:off x="9325065" y="1499885"/>
              <a:ext cx="1948392" cy="3538458"/>
              <a:chOff x="9204194" y="1064626"/>
              <a:chExt cx="1948392" cy="3538458"/>
            </a:xfrm>
          </p:grpSpPr>
          <p:pic>
            <p:nvPicPr>
              <p:cNvPr id="18" name="Picture 17"/>
              <p:cNvPicPr>
                <a:picLocks noChangeAspect="1"/>
              </p:cNvPicPr>
              <p:nvPr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380573" y="1064626"/>
                <a:ext cx="747319" cy="960839"/>
              </a:xfrm>
              <a:prstGeom prst="rect">
                <a:avLst/>
              </a:prstGeom>
            </p:spPr>
          </p:pic>
          <p:pic>
            <p:nvPicPr>
              <p:cNvPr id="19" name="Picture 18"/>
              <p:cNvPicPr>
                <a:picLocks noChangeAspect="1"/>
              </p:cNvPicPr>
              <p:nvPr/>
            </p:nvPicPr>
            <p:blipFill rotWithShape="1"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5937" t="33006" r="36315" b="43820"/>
              <a:stretch/>
            </p:blipFill>
            <p:spPr>
              <a:xfrm>
                <a:off x="9204194" y="1909787"/>
                <a:ext cx="890792" cy="803173"/>
              </a:xfrm>
              <a:prstGeom prst="rect">
                <a:avLst/>
              </a:prstGeom>
            </p:spPr>
          </p:pic>
          <p:pic>
            <p:nvPicPr>
              <p:cNvPr id="20" name="Picture 19"/>
              <p:cNvPicPr>
                <a:picLocks noChangeAspect="1"/>
              </p:cNvPicPr>
              <p:nvPr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21996" y="1297669"/>
                <a:ext cx="665523" cy="657524"/>
              </a:xfrm>
              <a:prstGeom prst="rect">
                <a:avLst/>
              </a:prstGeom>
            </p:spPr>
          </p:pic>
          <p:pic>
            <p:nvPicPr>
              <p:cNvPr id="21" name="Picture 20"/>
              <p:cNvPicPr>
                <a:picLocks noChangeAspect="1"/>
              </p:cNvPicPr>
              <p:nvPr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03751" y="2087336"/>
                <a:ext cx="756538" cy="756538"/>
              </a:xfrm>
              <a:prstGeom prst="rect">
                <a:avLst/>
              </a:prstGeom>
            </p:spPr>
          </p:pic>
          <p:pic>
            <p:nvPicPr>
              <p:cNvPr id="22" name="Picture 21"/>
              <p:cNvPicPr>
                <a:picLocks noChangeAspect="1"/>
              </p:cNvPicPr>
              <p:nvPr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306690" y="2906612"/>
                <a:ext cx="685800" cy="685800"/>
              </a:xfrm>
              <a:prstGeom prst="rect">
                <a:avLst/>
              </a:prstGeom>
            </p:spPr>
          </p:pic>
          <p:pic>
            <p:nvPicPr>
              <p:cNvPr id="23" name="Picture 22"/>
              <p:cNvPicPr>
                <a:picLocks noChangeAspect="1"/>
              </p:cNvPicPr>
              <p:nvPr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340888" y="2976018"/>
                <a:ext cx="811698" cy="811698"/>
              </a:xfrm>
              <a:prstGeom prst="rect">
                <a:avLst/>
              </a:prstGeom>
            </p:spPr>
          </p:pic>
          <p:pic>
            <p:nvPicPr>
              <p:cNvPr id="27" name="Picture 26"/>
              <p:cNvPicPr>
                <a:picLocks noChangeAspect="1"/>
              </p:cNvPicPr>
              <p:nvPr/>
            </p:nvPicPr>
            <p:blipFill>
              <a:blip r:embed="rId2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540485" y="3699075"/>
                <a:ext cx="904009" cy="904009"/>
              </a:xfrm>
              <a:prstGeom prst="rect">
                <a:avLst/>
              </a:prstGeom>
            </p:spPr>
          </p:pic>
        </p:grpSp>
        <p:cxnSp>
          <p:nvCxnSpPr>
            <p:cNvPr id="33" name="Straight Arrow Connector 32"/>
            <p:cNvCxnSpPr/>
            <p:nvPr/>
          </p:nvCxnSpPr>
          <p:spPr>
            <a:xfrm>
              <a:off x="3043301" y="1816158"/>
              <a:ext cx="1283333" cy="649447"/>
            </a:xfrm>
            <a:prstGeom prst="straightConnector1">
              <a:avLst/>
            </a:prstGeom>
            <a:ln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>
              <a:off x="1865439" y="2709526"/>
              <a:ext cx="77661" cy="832440"/>
            </a:xfrm>
            <a:prstGeom prst="straightConnector1">
              <a:avLst/>
            </a:prstGeom>
            <a:ln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/>
            <p:nvPr/>
          </p:nvCxnSpPr>
          <p:spPr>
            <a:xfrm flipV="1">
              <a:off x="3127764" y="3249512"/>
              <a:ext cx="1111727" cy="732211"/>
            </a:xfrm>
            <a:prstGeom prst="straightConnector1">
              <a:avLst/>
            </a:prstGeom>
            <a:ln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 flipV="1">
              <a:off x="7970961" y="2762703"/>
              <a:ext cx="1245339" cy="276321"/>
            </a:xfrm>
            <a:prstGeom prst="straightConnector1">
              <a:avLst/>
            </a:prstGeom>
            <a:ln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1064780" y="488937"/>
              <a:ext cx="1853900" cy="409842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Language Learner</a:t>
              </a:r>
              <a:endParaRPr lang="en-US" dirty="0" smtClean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1108518" y="5038343"/>
              <a:ext cx="1970861" cy="369332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IM messaging apps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8839357" y="963792"/>
              <a:ext cx="2818811" cy="341536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Language Business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4250178" y="222569"/>
            <a:ext cx="329122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</a:rPr>
              <a:t>What we do?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838690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109" y="1891144"/>
            <a:ext cx="4179251" cy="1204829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703" y="1485900"/>
            <a:ext cx="3125296" cy="179806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2814" y="4089690"/>
            <a:ext cx="2040407" cy="162531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413164" y="592282"/>
            <a:ext cx="2591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Platform illustration ideas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9346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14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Bruno Yang</dc:creator>
  <cp:lastModifiedBy>Bruno Yang</cp:lastModifiedBy>
  <cp:revision>11</cp:revision>
  <dcterms:created xsi:type="dcterms:W3CDTF">2016-04-23T15:48:19Z</dcterms:created>
  <dcterms:modified xsi:type="dcterms:W3CDTF">2016-04-25T11:52:35Z</dcterms:modified>
</cp:coreProperties>
</file>