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29.141"/>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4D00F0F9-6772-4D41-9BAF-D5051C490EC6}" emma:medium="tactile" emma:mode="ink">
          <msink:context xmlns:msink="http://schemas.microsoft.com/ink/2010/main" type="inkDrawing" rotatedBoundingBox="11111,10568 14539,10672 14524,11139 11097,11035" semanticType="underline" shapeName="Other">
            <msink:sourceLink direction="with" ref="{28CFD493-8ECB-4255-9D42-CEBB569E599F}"/>
            <msink:destinationLink direction="with" ref="{B84FC963-03DA-4F28-B1AB-ABA615D448C4}"/>
          </msink:context>
        </emma:interpretation>
      </emma:emma>
    </inkml:annotationXML>
    <inkml:trace contextRef="#ctx0" brushRef="#br0">0 370 0,'0'-13'78,"13"13"-62,0-13-16,13 13 15,-12-13-15,-1-1 16,13 14-16,-26-13 16,14 13-16,-1-13 15,0 13-15,0-13 16,1 13-16,-1 0 15,0-27-15,13 14 16,14 13-16,-13-13 16,-1 0-16,1-1 15,-1 14-15,0-13 16,1 13-16,-1-13 16,-12 13-16,12 0 15,-13 0-15,0-13 16,1 13-1,12-14-15,1 14 16,-14 0-16,27 0 16,-14-13-16,14 13 15,-14-13-15,1 0 16,12 13-16,-12 0 16,12 0-16,1-14 15,0 14-15,0-13 0,-1 13 16,-12 0-16,-1 0 15,-13-13 1,14 13-16,12 0 16,-25 0-16,12-13 15,1 13 1,-1 0-16,1 0 16,-1 0-16,0 0 15,14-13 1,0 13-16,0 0 15,-1 0-15,14 0 16,0-27-16,0 27 16,-40 0-1,14 0-15,12 0 16,-12 0-16,-1 0 16,14 0-16,0 0 15,-14 0-15,14 0 16,-1 0-16,41 0 15,-40 0-15,-1 0 16,-12 0-16,12 0 16,-25 0-16,25 0 15,-12 13 1,-1-13-16,14 0 16,-14 0-16,14 14 15,-14-14-15,1 13 16,-1 0-16,14 0 15,-13 0-15,-14-13 16,13 0-16,1 27 16,-1-14-16,1-13 15,-1 0-15,14 13 16,-14 14-16,1-27 16,-1 13-16,-13-13 15,14 0-15,-1 13 16,1-13-16,12 14 15,-25-1-15,12 0 16,1 0-16,-27 0 16,26 1-16,-13-1 15,0 0-15,1-13 16,-1 13-16,0 14 16,0-27-16,14 0 15,-14 13 1,0-13-16,14 13 0,-14-13 0,0 27 15,14-27-15,-14 13 16,13 0-16,-12-13 16,12 27-1,1-14 1,-1 0 0,-13 0-1,0 1 1,-13-1-1,14-13-15,-1 0 16</inkml:trace>
  </inkml:traceGroup>
</inkml:ink>
</file>

<file path=ppt/ink/ink10.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26.818"/>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25CD0FFB-9B30-4798-8FA0-3C5B63CB3727}" emma:medium="tactile" emma:mode="ink">
          <msink:context xmlns:msink="http://schemas.microsoft.com/ink/2010/main" type="inkDrawing" rotatedBoundingBox="10955,8727 14367,8877 14344,9387 10932,9237" semanticType="callout" shapeName="Other">
            <msink:sourceLink direction="with" ref="{5BBFAFC5-C51A-4427-B2FC-3C4CBFFDA597}"/>
            <msink:sourceLink direction="with" ref="{44E08321-D359-4465-A902-471B61CFE3F8}"/>
          </msink:context>
        </emma:interpretation>
      </emma:emma>
    </inkml:annotationXML>
    <inkml:trace contextRef="#ctx0" brushRef="#br0">3644-873 0,'13'0'110,"-13"13"-79,13-13-31,14 13 15,-1 0 17,-26 1-32,14-1 15,-1-13-15,0 13 0,0 0 16,1 0 0,12-13-1,-13 14-15,14-1 16,-14-13-16,0 0 15,0 26-15,1-26 16,12 14-16,-13-1 16,1-13-16,25 26 15,-26-13-15,14-13 16,-14 14-16,14-1 16,-14 0-16,0-13 15,-13 13-15,27-13 16,-14 14-16,0-14 15,0 13-15,0 13 16,14-26-16,-14 14 16,14-1-16,-1-13 15,-13 0-15,1 13 16,12 0-16,-13-13 16,14 13-1,-14 1-15,0-14 16,14 0-16,-14 13 15,0 0-15,13-13 16,14 13-16,-40 1 16,13-14-16,14 0 31,-14 0-15,14 0-1,-14 0-15,13 13 16,-13-13-16,14 0 15,-14 0 1,14 13-16,-14-13 16,13 0-16,-12 0 0,-1 0 15,0 0-15,27 0 16,-27 13-16,0-13 16,14 0-16,-1 0 31,0 0-31,1 0 0,13 0 0,-14 0 15,-13 0-15,14 0 16,-1 0-16,1 0 16,-14 14-16,13-14 15,-12 0-15,-1 0 32,0 0-32,14 0 15,-14 13-15,13-13 16,1 13-16,-1-13 15,-13 13-15,14-13 16,-1 0-16,14 0 16,0 0-1,-1 0-15,1 0 16,-27 0-16,14 0 16,-14 0-16,13 13 15,1-13-15,-1 0 16,1 0-1,12 0-15,-25 0 16,12 0-16,1 0 16,-1 0-16,1 0 15,-1 0-15,0 0 16,14 0-16,-13 0 16,-1 0-16,-13 0 15,27 0-15,-27 0 16,0 0-16,1 0 15,25 0-15,-25 0 16,12 0 0,0 0-16,-12 0 15,25 0 1,-25 0 0,12 0-16,-13-13 15,1 13-15,-14-13 16,26 13-16,-13 0 15,0-13-15,1 13 16,-1 0 0,0 0-1,14-13-15,-1 13 16,-13-14-16,1 14 16,-1 0-16,0-13 15,0 13-15,14-13 16,-1 13-16,1-13 15,-14-1-15,0 14 16,14-13-16,-14 13 16,0-13-16,0 13 15,0 0-15,1 0 16,-1 0-16,-13-13 16,26-1-16,-26 1 15,14 13-15,-1 0 16,-13-13-16,13 13 15,-13-13-15,13 0 16,0 13-16,1-14 16,-1 1-1,-13 0 1,13 0 0,0 13-16,-13-14 15,14 14 1,-14-13-16,0 0 15,13 13 1,-13-13 0,13 13-1,-13-14-15,13 14 16,1-13 0,-14 0-1,13 0 1,0 13-16,-13-13 15,13 13-15,-13-14 16,13 1-16,1 0 16,-1 13-1,0-13 1</inkml:trace>
  </inkml:traceGroup>
</inkml:ink>
</file>

<file path=ppt/ink/ink1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3:09.427"/>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4BD95C8C-AEE5-4609-8FDB-AD043725B039}" emma:medium="tactile" emma:mode="ink">
          <msink:context xmlns:msink="http://schemas.microsoft.com/ink/2010/main" type="writingRegion" rotatedBoundingBox="8676,5570 10483,8264 9230,9105 7422,6411">
            <msink:destinationLink direction="with" ref="{6935DD80-6DE4-41C8-BAC6-935330C33EBE}"/>
          </msink:context>
        </emma:interpretation>
      </emma:emma>
    </inkml:annotationXML>
    <inkml:traceGroup>
      <inkml:annotationXML>
        <emma:emma xmlns:emma="http://www.w3.org/2003/04/emma" version="1.0">
          <emma:interpretation id="{9860A706-F4BF-4E33-AA15-B3A589F9EFBC}" emma:medium="tactile" emma:mode="ink">
            <msink:context xmlns:msink="http://schemas.microsoft.com/ink/2010/main" type="paragraph" rotatedBoundingBox="8676,5570 10483,8264 9230,9105 7422,6411" alignmentLevel="1"/>
          </emma:interpretation>
        </emma:emma>
      </inkml:annotationXML>
      <inkml:traceGroup>
        <inkml:annotationXML>
          <emma:emma xmlns:emma="http://www.w3.org/2003/04/emma" version="1.0">
            <emma:interpretation id="{B459262D-3E99-434A-85BD-46F885A950EF}" emma:medium="tactile" emma:mode="ink">
              <msink:context xmlns:msink="http://schemas.microsoft.com/ink/2010/main" type="line" rotatedBoundingBox="8676,5570 10483,8264 9230,9105 7422,6411"/>
            </emma:interpretation>
          </emma:emma>
        </inkml:annotationXML>
        <inkml:traceGroup>
          <inkml:annotationXML>
            <emma:emma xmlns:emma="http://www.w3.org/2003/04/emma" version="1.0">
              <emma:interpretation id="{44E08321-D359-4465-A902-471B61CFE3F8}" emma:medium="tactile" emma:mode="ink">
                <msink:context xmlns:msink="http://schemas.microsoft.com/ink/2010/main" type="inkWord" rotatedBoundingBox="8676,5570 10483,8264 9230,9105 7422,6411">
                  <msink:destinationLink direction="with" ref="{8D95770B-A371-4EEA-B855-405FC2B3F030}"/>
                  <msink:destinationLink direction="with" ref="{25CD0FFB-9B30-4798-8FA0-3C5B63CB3727}"/>
                </msink:context>
              </emma:interpretation>
            </emma:emma>
          </inkml:annotationXML>
          <inkml:trace contextRef="#ctx0" brushRef="#br0">2109-662 0,'-26'0'16,"26"27"-16,-27-27 31,27-27 94,0-26-125,0 27 16,0-1-16,0 1 16,-26-27-16,-1 0 15,27 0-15,-26 0 16,-1-26-1,-26-106-15,27 132 16,26-27-16,0 54 16,0-54-16,0 54 15,0-27-15,0 0 16,0 27-16,0-1 16,0-26-16,0 27 15,0-1-15,-27-25 16,27-1-16,0 0 15,0 26-15,-26 1 16,26-1 0,0-26-16,-26 27 15,26-1-15,-27-25 16,1-1 0,-27 0-16,53 26 15,-53-26-15,53 0 16,-27 27-16,1-53 15,-1 52-15,-25-26 16,-1 27-16,26-27 16,-26 0-16,27 26 15,-27 1-15,26 26 16,-26-26-16,1-27 16,25 53-16,-26-27 15,0 1-15,27 26 16,-1-27-16,27 1 15,-53 26 1,1 0 0,-1-27-16,0 1 15,53-1 1,-53 27-16,26 0 16,1-26-16,-1 26 15,-26-26-15,27 26 16,0 0-16,-27 0 15,26-27-15,1 27 16,-1-26-16,-26 26 16,27 0-16,-27-27 15,0 27-15,0-26 16,27 26 0,26 26 15</inkml:trace>
          <inkml:trace contextRef="#ctx0" brushRef="#br0" timeOffset="1395.8082">1474-3175 0,'0'26'62,"-26"1"-62,26-1 16,0 0-16,26-26 62,27-26-46,53-27-16,-53 27 16,26-27-16,-26 26 15,0-26 1,-53 106 31,0 27-47,-27 78 15,1-131-15,26 79 16,-79 26-16,52-26 16,1-53-16,26 0 15,0-27-15,0 0 16,0-52 15,106-80-31,-80 80 16,27-54-16,0 27 15,-53 27-15,26 26 32,-26 53-17,0 106 1,-53-1 0,27 28-16,-27-1 0,27-79 15,26 0-15,0-80 16,0 27-16,79-53 31,0-79-15,54-1-1,-80-26-15,-53 80 16,26-1 0,0 27-1,-26 27-15,0 79 16,-52 52-16,-1 1 15,26-53-15,1-27 16,26-26 0,79-79 31,-26-27-47,-27 0 15,1 106 16,-27 0-15,0 53-16,0-53 16,0 26-1,0 0-15,0-26 16,0-26-16,53-54 47,26-52-32,1-27-15,52 0 0,-53 27 16,-52-1-16,-27 160 47,0-54-31,0 54-16,0-54 15,0 53-15,-27-79 31</inkml:trace>
        </inkml:traceGroup>
      </inkml:traceGroup>
    </inkml:traceGroup>
  </inkml:traceGroup>
</inkml:ink>
</file>

<file path=ppt/ink/ink1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3:16.458"/>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6D173D5D-0600-4604-BC98-1A4E33F91EAA}" emma:medium="tactile" emma:mode="ink">
          <msink:context xmlns:msink="http://schemas.microsoft.com/ink/2010/main" type="inkDrawing" rotatedBoundingBox="4160,6308 4650,9336 4061,9431 3572,6404" semanticType="callout" shapeName="Other">
            <msink:sourceLink direction="with" ref="{F2F1CF62-DFBF-4830-BBAF-161A6CF0FA25}"/>
          </msink:context>
        </emma:interpretation>
      </emma:emma>
    </inkml:annotationXML>
    <inkml:trace contextRef="#ctx0" brushRef="#br0">211 0 0,'0'27'0,"0"79"15,0-1-15,0 54 16,0-53-16,27-27 15,-27 27-15,0-53 16,0-26-16,0 25 16,0-25-1,0-1-15,0-79 78,0-26-78,0 0 16,0-54-16,0 54 16,0 0-16,0-1 15,0 27-15,0 27 16,0 105 31,-27 133-47,27 53 15,-26-54-15,-27 27 16,0 1-16,27-54 16,26-53-16,-53-53 15,53-52-15,0-186 63,0-26-63,26-27 15,-26-26-15,0-27 16,0 27-16,27 53 16,-1 79-16,-26 80 15,27 185 17,-27 105-32,53 27 15,-53 0-15,0-26 16,26-1-16,0-158 15,-26-26-15,0-54 16,27-26 15,-1-53-31,1-79 16,-1-53-16,-26 105 16,0-25-16,0-1 15,0 79-15,27 160 31,-1 131-15,-26-26-16,27-53 16,-27 27-16,0-80 15,26-52-15,1-80 16,-1-27 31,-26-105-47,27-27 15,-1-26-15,0 26 16,-26 53 0,0 54-16,53 210 31,-26 133-31,26-26 16,-53-106-16,26 105 15,1-184-15,-27-54 16,0 1-1,26-27 1</inkml:trace>
  </inkml:traceGroup>
</inkml:ink>
</file>

<file path=ppt/ink/ink1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45.033"/>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9FC02A70-6687-4436-A3A2-60F32D9C3360}" emma:medium="tactile" emma:mode="ink">
          <msink:context xmlns:msink="http://schemas.microsoft.com/ink/2010/main" type="inkDrawing" rotatedBoundingBox="6613,9057 9551,9048 9551,9363 6614,9371" semanticType="strikethrough" shapeName="Other"/>
        </emma:interpretation>
      </emma:emma>
    </inkml:annotationXML>
    <inkml:trace contextRef="#ctx0" brushRef="#br0">2241-582 0,'-26'26'16,"26"0"-1,-53 1 1,27-27 0,-1 26-1,1-26 1,-1 0-1,1 27 1,-1-1-16,1-26 16,-27 27-16,0-27 15,-26 53-15,52-53 16,1 0-16,-1 0 16,-26 0-16,27 53 15,-54-53-15,28 0 16,25 0-1,1 0-15,-1 0 0,-26 0 16,0 0-16,-53 26 16,80-26-1,0 0-15,-27 0 16,0 0 0,26 0-16,-52 0 15,52 0-15,1 0 0,-27 0 16,27 0-1,-27 0-15,0 0 0,26 0 16,-52 0-16,0 0 16,26 0-1,0 0 1,26 0-16,-26-26 16,27 26-16,-1-27 15,-25 27 1,-1 0-16,26 0 0,-26 0 15,27 0-15,-54 0 32,54-26-17,-27 26-15,27 0 16,26-27 15,-53 27-31,26 0 16,1 0-16,-1 0 15,1 0 1,-1 0 15,1 0-31,-1 0 16,27-26-16,-26 26 16,0 0-16,-1 0 15,1-27-15,-1 1 16,-26 26-16,27 0 31,-27-53-15,26 53-16,1-27 15,-1 27 1</inkml:trace>
  </inkml:traceGroup>
</inkml:ink>
</file>

<file path=ppt/ink/ink1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46.563"/>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6489AA31-7611-4412-8A63-DA83ECEC6F5F}" emma:medium="tactile" emma:mode="ink">
          <msink:context xmlns:msink="http://schemas.microsoft.com/ink/2010/main" type="writingRegion" rotatedBoundingBox="4689,5040 9589,9018 4504,15281 -395,11303"/>
        </emma:interpretation>
      </emma:emma>
    </inkml:annotationXML>
    <inkml:traceGroup>
      <inkml:annotationXML>
        <emma:emma xmlns:emma="http://www.w3.org/2003/04/emma" version="1.0">
          <emma:interpretation id="{67E98AE9-0DB9-4AF3-AD8E-F6F484A9A437}" emma:medium="tactile" emma:mode="ink">
            <msink:context xmlns:msink="http://schemas.microsoft.com/ink/2010/main" type="paragraph" rotatedBoundingBox="4207,5402 9366,5402 9366,10424 4207,10424" alignmentLevel="1"/>
          </emma:interpretation>
        </emma:emma>
      </inkml:annotationXML>
      <inkml:traceGroup>
        <inkml:annotationXML>
          <emma:emma xmlns:emma="http://www.w3.org/2003/04/emma" version="1.0">
            <emma:interpretation id="{DFB75AA5-EBC6-4803-815A-69D08279A12D}" emma:medium="tactile" emma:mode="ink">
              <msink:context xmlns:msink="http://schemas.microsoft.com/ink/2010/main" type="inkBullet" rotatedBoundingBox="4689,5040 9589,9018 8097,10856 3197,6878"/>
            </emma:interpretation>
            <emma:one-of disjunction-type="recognition" id="oneOf0">
              <emma:interpretation id="interp0" emma:lang="en-NZ" emma:confidence="0">
                <emma:literal>↳</emma:literal>
              </emma:interpretation>
            </emma:one-of>
          </emma:emma>
        </inkml:annotationXML>
        <inkml:trace contextRef="#ctx0" brushRef="#br0">283 158 0,'-26'0'31,"0"0"-15,-1 0 0,1 27-16,-27-1 15,26 27-15,1-26 16,-27-1-16,53 1 16,-27-27-16,107-80 78,79 1-63,-54-27-15,-52 79 16,-26 1-16,26 0 31,-53 105-15,-53 80-1,-27-80-15,1 53 16,26-79-16,27 27 16,-1-1-16,1-79 15,26 27-15,26-27 47,54-53-47,-28 0 16,-52 26-16,53 1 15,-26-1-15,-27 1 16,-27 52 31,-26 1-31,27 26-16,0-53 15,26 26-15,0-79 47,79-53-31,53-26-16,-79 79 15,-26 0-15,25 53 16,-25-26-16,-1 26 16,-52 132 15,-27-53-16,0-26-15,27 27 16,-54-1-16,27-26 16,27-53-16,79-79 62,53-54-46,-27 28-16,-26 105 15,-27 0-15,1-53 16,-27 106 31,0-27-47,0 106 16,-53-52-16,26-54 15,1 27-15,0-53 16,52 0 15,53-79-15,27-27-16,0-26 15,26 26-15,-26 0 16,-53 53-16,-26 26 16,-1 27-1,-26 53 1,-26 53-16,-1 53 15,-52 0-15,52-53 16,1-1-16,-1-78 16,27-1-16,27-79 47,52-79-47,1 26 15,25 0-15,-105 27 16,27 53-1,-27-1-15,0 54 32,0 26-17,0-1-15,0 28 16,0-27-16,0 26 16,-27-52-16,-26-1 15,27 1 1</inkml:trace>
        <inkml:trace contextRef="#ctx0" brushRef="#br0" timeOffset="26414.9065">-3103-3996 0,'0'53'79,"0"-26"-64,0 26-15,0-27 16,0 1-16,0-1 15,0 0-15,0 1 16,0 26-16,0 0 16,0 0-16,26-27 15,-26 54 1,0-54-16,27 27 0,-1-27 16,-26 54-16,0-1 15,0-26 1,0-26-16,27 25 15,-27-25-15,26 52 16,-26-52 0,27 52-16,-27-26 15,52 0-15,-52-27 16,27 54-16,-1-54 16,-26 1-16,27 26 15,-1-27 1,-26 0-16,0 1 31,27-1-31,-27 1 16,26-1-16,-26 27 0,0-26 15,0 26 1,0-27 0,0 53-16,0-52 31,27 26-31,-1 0 15,-26-27-15,0 1 16,53-1-16,-53 27 16,26 0-1,1-27-15,-1-26 16,1 53-16,-1-26 16,1-1-1,-1 1-15,-26-1 16,27 1-16,-1-1 15,1-26-15,-27 27 16,53-1-16,-1 27 16,-25-53-1,26 26-15,-27 1 16,27-1-16,0 1 16,-26-27-16,25 26 15,1 1-15,0-1 16,-26 1-1,26-1-15,-27-26 16,1 26-16,26-26 16,-53 27-16,26-27 15,27 26 1,-27-26 0,1 0-16,-1 27 15,1-27 1,-27 26-16,26 1 15,1-27-15,-1 26 16,1-26-16,-1 0 16,0 53-16,1-53 15,-1 0-15,1 27 16,-1-27-16,27 26 16,-26-26-1,-27 27 16</inkml:trace>
        <inkml:trace contextRef="#ctx0" brushRef="#br0" timeOffset="108910.4424">-2875-4229 0,'0'40'78,"0"1"-78,0-1 31,0 0 0,0 0-15,0 1-1,0-1 32,0 0-31,0 1 15,0-1-31,0 0 16,0 1 15,0-1 0,0 0-15,0 1 0,0-1-1,0 0 16,0 1-15,0-1 15,0 0-15,0 1 0,0-1-1,0 0 1,0 0 15,40-40-15,-40 41-16,0-1 15,0 0-15,40 1 16,-40-1 0,0 0-1,40 1 16,1-41-15,-41 40 0,0 0-16,0 1 31,40-41-15,-40 40-16,0 0 15,40 1 1,-40-1 15,41 0-15,-1 1 15,-40-1-31,0 0 31,40-40-31,-40 41 16,0-1 31,41-40-47,-41 40 15,0 0 1,40-40 0,-40 41-1,40-1 1,1 0 31,-41 1-47,40-41 15,-40 40 17,0 0-17,40-40 1,1 0-16,-41 41 15,40-1 1,0 0 0,-40 1-1,41-41-15,-41 40 32,0 0-32,40-40 15,0 41 1,-40-1 15,41-40 0,-41 40-31,0 1 16,40-41-16,-40 40 16,40-40-1,-40 40 1,40-40-1,-40 41 1,0-1-16,41 0 31,-1 0 1,-40 1-17,40-41-15,-40 40 16,0 0-16,41-40 15,-1 41 1,0-1 15,-40 0-15,41-40 0,-1 41-1,-40-1 32,40-40-47,1 0 16,-41 40-1,40 1 17,0-41-17,-40 40 1,41-40-16,-41 40 15,40-40 1,0 0 0,1 0-1,-41 41-15,40-41 16,-40 40-16,40-40 16,-40 40-1,41-40 1,-1 0-1</inkml:trace>
        <inkml:trace contextRef="#ctx0" brushRef="#br0" timeOffset="-7381.0689">-881-715 0,'27'0'140,"-1"27"-124,1-27-16,-1 26 15,1 1-15,-1-27 16,0 26-16,1 1 16,-1-27-1,1 26-15,-27 27 16,0-27 0,53-26-16,-27 27 15,27-1-15,0-26 16,-53 27-1,53-1 1,0-26-16,0 27 0,-27-1 16,27-26-1,-26 27-15,-1-27 16,27 26-16,0-26 16,-27 0-16,27 0 15,-26 0-15,-1 0 16,27 0-16,-26 26 15,52-26-15,-53 0 16,27 0-16,-26 0 16,26 0-16,0 0 15,0 0-15,-27 0 16,0 0-16,1 0 16,-1 0-16,27 0 15,0 0-15,-26 0 16,-1 0-16,1 0 15,26 0-15,-27 0 32,0 0-32,27 0 15,0 0 1,-53-26 15,27 26-31,26 0 16,-27-26-1,27-1-15,0 27 16,-27 0 0,27 0-1,-26-26-15,-1 26 16,1 0-16,-1-27 16,1 27-16,26 0 15,-27-26-15,0-1 16,1 27-16,-1 0 15,27 0-15,0-26 16,-26 26-16,-1 0 16,-26-27-16,53 27 15,-27 0 1,-26-26 15,27 26-31,-1-27 31,-26 1-15,27 26-16,-1 0 16,-26-26-16,27 26 15,-27-27 1,0 1 15,0-1-15,0 1-16,0-1 15,26 27 1,1-26-16,-27-1 16,26 1-1</inkml:trace>
      </inkml:traceGroup>
    </inkml:traceGroup>
    <inkml:traceGroup>
      <inkml:annotationXML>
        <emma:emma xmlns:emma="http://www.w3.org/2003/04/emma" version="1.0">
          <emma:interpretation id="{CC32E3E8-2779-4B4F-B588-F3CA75A351BB}" emma:medium="tactile" emma:mode="ink">
            <msink:context xmlns:msink="http://schemas.microsoft.com/ink/2010/main" type="paragraph" rotatedBoundingBox="5580,10971 3677,14283 2290,13486 4193,10174" alignmentLevel="2"/>
          </emma:interpretation>
        </emma:emma>
      </inkml:annotationXML>
      <inkml:traceGroup>
        <inkml:annotationXML>
          <emma:emma xmlns:emma="http://www.w3.org/2003/04/emma" version="1.0">
            <emma:interpretation id="{62A8ED50-A523-4469-AA28-C059669DB2B3}" emma:medium="tactile" emma:mode="ink">
              <msink:context xmlns:msink="http://schemas.microsoft.com/ink/2010/main" type="line" rotatedBoundingBox="5580,10971 3677,14283 2290,13486 4193,10174"/>
            </emma:interpretation>
          </emma:emma>
        </inkml:annotationXML>
        <inkml:traceGroup>
          <inkml:annotationXML>
            <emma:emma xmlns:emma="http://www.w3.org/2003/04/emma" version="1.0">
              <emma:interpretation id="{BCB0B4AF-986D-4F19-B44E-345A0D59EB53}" emma:medium="tactile" emma:mode="ink">
                <msink:context xmlns:msink="http://schemas.microsoft.com/ink/2010/main" type="inkWord" rotatedBoundingBox="5580,10971 3677,14283 2290,13486 4193,10174"/>
              </emma:interpretation>
            </emma:emma>
          </inkml:annotationXML>
          <inkml:trace contextRef="#ctx0" brushRef="#br0" timeOffset="4262.8719">-5008 3836 0,'0'26'31,"26"-26"-31,1 0 16,26 0 0,-27 0-16,1 0 15,25-52-15,1 52 16,-26-53-16,-1 53 15,1-27-15,-1 1 16,-26-1 0,27 27-16,-1-26 15,1 26 1,-1-27-16,27 27 16,-53-26-16,26 26 15,1-27-15,-1 27 16,-26-26-16,0 0 15,27 26-15,52-27 16,-26 1-16,-26 26 16,25-53-16,-52 26 15,80 1-15,-27-1 16,0 1-16,-27-1 16,27-25-16,-27 25 15,27 1-15,-26-1 16,-1 1-1,27-27-15,-26 26 16,-1 1 0,1-1-16,-1-26 15,27 1 1,-27 25 0,-26-26-16,53 0 15,-53 0 1,53 53-16,-53-53 15,27 27-15,-1-1 16,1-52-16,-1 79 16,1-26-16,-27-80 15,26 106-15,-26-53 16,26 0-16,1 0 16,-27 0-16,26 0 15,-26 0-15,27 0 16,-27 1-1,26-1-15,1 26 16,-27-26-16,26 27 16,-26-1-16,27-26 15,26 0 1,-53-26-16,0 26 16,0 0-1,26 27-15,-26-54 16,27 54-16,-27-1 15,26 1-15,-26 0 16,0-1-16,0-26 16,0 27-16,26-1 15,-26-26-15,27 27 16,-27-27 0,0 27-16,0-1 15,0 1-15,0-1 16,0 1-16,0-1 15,0-26 1,0 27 0,0-1-1,0 1-15,0 0 32</inkml:trace>
          <inkml:trace contextRef="#ctx0" brushRef="#br0" timeOffset="6548.8758">-2892 1825 0,'0'27'94,"0"52"-79,0 0-15,-26-26 16,-27 53-16,27-53 15,-1 0-15,1 26 16,26-26-16,-27-26 16,1-1-16,52-26 47,1-79-32,26-1-15,52-52 16,-78 0-16,-1-27 15,1 80-15,26 26 16,-53-27-16,26 80 16,-26 27 46,0 79-62,-26 79 16,-1-53-16,-52 27 15,0 0-15,26-53 16,0-54-16,26 28 16,27-107 31,0-78-47,27-54 15,52-26-15,-26 26 16,0 27-16,-27 52 15,1 27-15,-1 27 16,-26 79 15,0 132 1,-26-132-32,-1 26 0,1 1 15,-1-27 1,27-27-16,-26-26 15,26-53 17,53-26-17,0-54-15,-53 54 16,26 0-16,1 26 16,-27 159 30,-27-1-46,-26 134 16,-26-54-16,26-53 16,-26 0-16,26-26 15,0-53-15,26-26 16,1-27 0,26-27 15,0-52-31,0-1 15,0 1-15,0 0 16,26 52-16,-26 1 16,0 105 15,-26 0-31,-53 107 16,-1-28-16,27 1 15,-26-79-15,52 25 16,1-105-16,26 27 15,0-107 17,53 1-17,0-80-15,-53 53 16,26-26 0,-26 106-16,0-1 15,0 80 16,-53 53-31,0 26 16,1-26-16,-1 26 16,26-79-16,1 0 15,26-79 32,0-1-31,0-26-16,0 1 15,0 25-15,0 1 16,0 52 15,0 27-31,0 0 16,0-27-16,0 1 16,53-27 30,-27-53-46,27 26 16,-27-25-16,1-1 16,-1 26-16,1 27 31,-27 27-31,0 52 16,0 27-16,0 0 15,-27 52-15,27-105 16,-26 0-16,26-26 15,26-27 32,1-80-47,-27 1 16,26 26-16,-26 27 16,0-1-16,27 54 46,-1-1-46,-26 27 16,0-27-16,0 1 16,0-1-1,27-26 17,-1 0-17,27-26 1,0-54-16,-53 1 15,26 26-15,-26 27 16,27 26 0,-1 0-1,-26 26-15,27 54 16,-27-28-16,0 28 16,0-27-16,0-27 15</inkml:trace>
        </inkml:traceGroup>
      </inkml:traceGroup>
    </inkml:traceGroup>
  </inkml:traceGroup>
</inkml:ink>
</file>

<file path=ppt/ink/ink1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4:42.062"/>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F2F1CF62-DFBF-4830-BBAF-161A6CF0FA25}" emma:medium="tactile" emma:mode="ink">
          <msink:context xmlns:msink="http://schemas.microsoft.com/ink/2010/main" type="inkDrawing" rotatedBoundingBox="3954,5489 5949,8815 4408,9739 2413,6413" semanticType="enclosure" shapeName="Other">
            <msink:destinationLink direction="with" ref="{6D173D5D-0600-4604-BC98-1A4E33F91EAA}"/>
          </msink:context>
        </emma:interpretation>
      </emma:emma>
    </inkml:annotationXML>
    <inkml:trace contextRef="#ctx0" brushRef="#br0">0 319 0,'40'0'62,"0"0"-46,1 0-1,-1 40 1,41 0 15,-41-40-15,0 81 15,1-41-31,-1 1 16,0-41-1,-40 40 1,40-40 0,1 40-1,-1 1-15,0-1 16,1-40 15,-1 40-31,-40 1 16,40-1 15,41 0-15,-41-40-1,-40 81-15,41-81 16,-1 0-16,-40 81 15,40-81-15,1 40 16,-41 0 0,40-40-1,0 40-15,1 1 16,-1-1 0,0-40-1,-40 40-15,41 1 31,-41-1-15,40-40 0,-40 40-16,40-40 15,-40 41 1,40-1 0,-40 0-1,81-40-15,-81 41 16,0-1-1,40-40-15,-40 40 16,41-40 31,-41 41-47,0-1 16,40 0-1,-40 1 1,40-41-16,-40 40 15,0 0 1,41 1-16,-41-1 31,40 0-15,-40 0 15,0 1-31,0-1 16,0 0-1,40-40 1,-40 41-16,0-1 31,41 0-31,-41 41 32,0-41-17,0 1 1,0-1-1,0 0 1,0 1 0,0-1-1,0 0-15,40 1 16,-40-1 0,0 0-1,0 0 1,0 1-1,40-41 1,-40 40-16,0 0 16,0 41 15,0-41-15,0 1-1,0-1-15,0 0 16,0 1-1,0-1 1,41 0 0,-1-40-16,-40 41 15,0-1 1,40-40-16,-40 40 16,0 1-1,0-1 16,0 0 1,0 1-17,0-1 1,0-80 140,0-41-140,0 0-16,0 41 15,0 0-15,0-1 16,0 1 0,0 0 46,0-1-62,0 1 16,0 0-16,0-41 15,0 41 1,0-81-16,0 40 16,0 1-16,0-1 15,0 41-15,0-41 16,0 0-16,0 1 16,0-1-16,0 41 15,0-41-15,0 0 16,0 41-16,0 0 15,0-41-15,0 41 16,0 0-16,0-1 16,0-39-16,-40 39 15,40-39 1,-40-1 0,-1 41-16,41-1 15,0-39-15,0 39 16,-40 1-16,0-41 15,40 41 1,0-40-16,0 39 16,-81 1-16,81-41 15,0 41-15,-40 0 16,-1-1-16,-39-39 16,39 39-1,1 41-15,40-40 16,-40 40-16,-1-40 31,1-1-31,0 1 16,0 40 15,40-40 0,-41 40 0,82 0 110,-1 80-141,0-80 16,81 121-16,-81-40 15,41 0-15,-41 40 16,41 0-16,0-1 16,-41-39-16,0 0 15,-40-1-15,41 41 16,-1-40-16,-40 0 15,40-1-15,-40-39 16,0-1-16,41 0 16,-41 1-16,0-1 31,-81-201 16,-40 40-32,40-81-15,1 0 16,-1 1-16,0 40 16,41 40-16,0 80 15,-1-39-15,1 39 16,40 1-16,-40 40 16,40-40-1,-81 40-15,81-41 16,-40 41-1,40 121 32,0 0-47,40 41 16,1-82-16,-41 41 16,0-81-16,0 1 15,0-1 1,0-80 31,0-1-32,-81-79-15,0-82 16,-40 0 0,41 41-16,-41 0 0,40 80 0,0 1 15,81 39 1,-40 1-16,40 0 15,0 120 17,0 1-17,81 40-15,-81 40 16,80-40-16,-39-81 16,-1 41-16,0-81 15,-40 40 1,0-80 31,0-81-47,0 0 15,0 0-15,0 40 16,0 41-16,41 40 47,39 0-32,1 81-15,40-1 16,-40 82-16,-1-82 16,1-39-16,-41 39 15,0-80 17,41 0-1,-81-40-31,40-81 15,-40 0-15,0 40 16,41-40-16,-41 81 16,0 0-16,0 0 15,40 40 1,41 120 0,-1 122-16,1-80 15,0-41-15,-1 0 16,-40-41-16,1 1 15,-41-41-15,40-40 16,-40-80 31,-40-82-47,40 41 16,0-40-16,-41 40 15,41 40 1,0 202 31,121 162-32,-80-41-15,39-41 16,1-120-16,-41-1 16,-40-39-16,0-162 46,-40 40-30,0-40-16,-41-80 16,0 39-16,81 82 15,-40 39-15,40 243 47,0 80-47,0 41 16,40-81-16,-40-81 15,0-80-15,0-41 16,0 0-16,-40-120 47,-41-82-47,1-80 16,-41 0-16,40 41 15,41 40-15,0 120 16,40 1-1,80 282 1,82 121 0,-82-81-16,1 161 15,-1-160-15,-39-82 16,-41-160-16,40-1 16,-80-161 30,40-40-46,-41-81 16,-120-81-16,40 81 16,0 0-16,121 202 15,121 282 17,-40 81-32,-41-41 15,-40 0-15,81-121 16,-81-80-16,40-1 15,-40-241 48,-40-161-63,-41 80 16,41 81-16,40-1 15,0 122-15,80 242 31,1-122-15,40 162-16,-40-81 16,-1 1-16,-39-162 15,-82-81 48,1-80-63,40 40 15,-40 40 1,40 41-16,40 40 31,0 161-15,81-40-16,-80-40 16,-41 40-16,40-121 15,-80-121 48,-1 0-48,-39 0-15,39 40 16,41 41-16,41 40 31,80 161-15,0-40-1,-81 81-15,41-162 16,-81 41-16,40-81 16,-40-41 46,-81-80-62,41-80 16,40 120-16,0 41 15,81 120 17,80 122-32,-121-121 15,81 120-15,-121-161 16,81 1-16,-122-82 62,1-79-46,-41 39-16,-40-80 16,1-41-16,-1 81 15,80 0-15,1 121 16,80 40 15,41 81-31,-41-40 31,1-41-31,-1 1 0,-80-41 79,-41-162-79,-40 1 15,0 0-15,81 40 16,-1 81-16,41-1 15,81 41 32,-41 41-47,1-1 16,-41 0-16,40-40 16,-121-80 46,-40-82-62,-40 1 16,80 0-16,-80 40 15,161 81 1,0 160 31,121 122-47,0-80 15,-81-82-15,81 1 0,-121-41 16,41 41-16,-41-41 31,0-80 16,0-41-47,-162-161 16,-80 81-16,1-121 15,-42-81-15,82 81 16,40 40-16,40 161 16,121 1-16,-41 80 15,122 121 17,80-1-17,-121 42-15,41-41 16</inkml:trace>
  </inkml:traceGroup>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43.523"/>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6AC36A07-CC06-43A6-8502-AB1059B64954}" emma:medium="tactile" emma:mode="ink">
          <msink:context xmlns:msink="http://schemas.microsoft.com/ink/2010/main" type="inkDrawing" rotatedBoundingBox="6119,10676 9876,10535 9895,11058 6139,11200" semanticType="underline" shapeName="Other"/>
        </emma:interpretation>
      </emma:emma>
    </inkml:annotationXML>
    <inkml:trace contextRef="#ctx0" brushRef="#br0">118 503 0,'26'0'110,"0"0"-95,1 0-15,-1 0 16,1 0 0,26-27-16,-27 27 15,27 0-15,26 0 16,27-53-16,-26 0 15,-27 53-15,26-26 16,0 0-16,-26 26 16,0-27-16,0 27 15,-26 0-15,52 0 16,-53-26-16,27 26 16,0 0-1,-26 0-15,-1-27 16,27 27-16,-26 0 15,25 0-15,1-26 16,0-1-16,0 27 16,27-26-16,-1-1 15,-53 1-15,27 26 16,0 0-16,-26 0 16,-1 0-16,27 0 15,0 0-15,-27 0 16,1 0-1,52-27-15,-52 27 16,-1 0-16,27-26 16,0 26-16,0 0 0,-27 0 15,54 0 1,-54-26-16,54 26 16,-27 0-16,-1 0 15,-25 0-15,-1 0 16,54 0-16,-54 0 15,27 0 1,-26 0 0,52 0-16,-53 0 15,1 0-15,-1 0 16,1 0-16,-1 0 16,27 0-16,-26 0 15,-27 26 1,53-26-1,-27 26 1,0-26 0,1 27-16,-27-1 15,0 1 1,26-27 0,-26 26-16,27-26 15,-27 27-15,0-1 16,0 1-1,26-27 1,1 0-16,-27 26 16,26-26 31,-26 27-32,0-1-15,27-26 94,-1 0-78,1 26-1,-1-26 1,0 27-16,1-1 31,-1-26-31,1 27 16,-1-27-16,-26 26 15,-26-26 95,-27 0-95,26 0 17,1 0-17,0 0-15,-1-26 16,1 26-1,-1 0-15,1-27 16,-1 1 0,1 26-16,26-27 0,-27 27 15,1 0-15,-1-26 16,-25 0 0,25 26-1,27-27 1,-26 27-1,-1-26-15,1 26 16,26-27-16,-27 27 16,1 0-1,-1 0 1,1 0 0,-27 0-16,26 0 15,1 0-15,-27 0 16,27 0-1,-1 0-15,-26 0 16,27 0 0,-27 0-16,26 0 15,-25 0-15,25 0 16,-26 0-16,53-26 16,-26 26-16,-27 0 31,0 0-31,26 0 15,-26 0-15,27 0 16,-53 0-16,26 0 16,26 0-16,1-27 15,-54 27-15,54 0 16,0 0-16,-1 0 16,1-26-16,-27 26 15,26 0-15,-26 0 16,0 0-16,27 0 15,-1 0-15,-25 0 16,25 0 0,1 0-16,-1 0 15,1 0-15,-1 0 16,1 0-16,-1 26 16,-26-26-1,27 0 1,0 0-1,-1 0 1,1 27-16,-1-27 16,1 0-16,-1 0 15,1 0-15,-1 0 16,1 0-16,-1 0 16,-26 26-16,27-26 15,0 27-15,-27-27 16,26 0-16,-52 0 15,52 26-15,-26-26 16,27 0-16,-27 0 16,27 27-16,-1-27 15,-26 0-15,0 26 16,0-26 0,27 0 30,-1 0-30,1 0 0,0 26-16,-1-26 15,1 0 1,-1 0 15,1 27-15,-1-27-1,27 26 1,-26 1-16,-1-27 31,27 26-31,-26-26 16,26 27 0,-27-27-16,1 26 31,26 1-31,-26-27 15,-1 0 1,1 26-16,-1-26 16,1 0-1,-1 0 1,54 0 78,-1 0-79,1 0-15,26-53 16,-1 27 0,-25-1-16,26 27 15,0-26 1,26-27-16,-26 53 15,26-79-15,1 52 16,26 1-16,-27-1 16,-26 1-16,-27 26 15,1 0-15,105-27 16,-105 1-16,-1 26 16,27 0-1,-27 0-15,1 0 16,-27-27-16,53 27 15,-27 0-15,-26-26 16,27 26 0,26 0-16,-53-27 15,53 27-15,-1 0 32,1 0-32,-26 0 15,-1-26-15,1 26 16,26 0-16,0 0 15,-1-26-15,1 26 16,0 0-16,0 0 16,-26 0-16,-1 0 15,27 0-15,0 0 16,0 0 0,0 0-16,26 0 15,-26 0-15,26 0 16,1 0-16,-1 0 15,-26 0-15,-26 0 16,26 0-16,-27 0 16,27 0-16,-27 0 15,27 0-15,-26 26 16,-1-26-16,1 0 16,26 26-16,-27-26 15,0 27-15,27-1 16,-53 1-16,53-27 15,0 26-15,0 27 16,0-53-16,0 53 16,0-53-16,-27 27 15,1-1-15,-1-26 16,1 0 0,-1 26-16,1-26 15,-1 0 1,-26 27-1,27-1-15,-27 1 16,26-27 0,-26 26-1,26-26 1,-52 0 109,0 0-109</inkml:trace>
  </inkml:traceGroup>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31.465"/>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28CFD493-8ECB-4255-9D42-CEBB569E599F}" emma:medium="tactile" emma:mode="ink">
          <msink:context xmlns:msink="http://schemas.microsoft.com/ink/2010/main" type="writingRegion" rotatedBoundingBox="11979,9141 13519,9447 13261,10743 11722,10437">
            <msink:destinationLink direction="with" ref="{4D00F0F9-6772-4D41-9BAF-D5051C490EC6}"/>
          </msink:context>
        </emma:interpretation>
      </emma:emma>
    </inkml:annotationXML>
    <inkml:traceGroup>
      <inkml:annotationXML>
        <emma:emma xmlns:emma="http://www.w3.org/2003/04/emma" version="1.0">
          <emma:interpretation id="{AFB51337-99A2-4C4D-914D-B1D19B3EF726}" emma:medium="tactile" emma:mode="ink">
            <msink:context xmlns:msink="http://schemas.microsoft.com/ink/2010/main" type="paragraph" rotatedBoundingBox="11979,9141 13519,9447 13261,10743 11722,10437" alignmentLevel="1"/>
          </emma:interpretation>
        </emma:emma>
      </inkml:annotationXML>
      <inkml:traceGroup>
        <inkml:annotationXML>
          <emma:emma xmlns:emma="http://www.w3.org/2003/04/emma" version="1.0">
            <emma:interpretation id="{92DDFAA7-A51B-4A17-8174-99399F8B829D}" emma:medium="tactile" emma:mode="ink">
              <msink:context xmlns:msink="http://schemas.microsoft.com/ink/2010/main" type="line" rotatedBoundingBox="11979,9141 13519,9447 13261,10743 11722,10437"/>
            </emma:interpretation>
          </emma:emma>
        </inkml:annotationXML>
        <inkml:traceGroup>
          <inkml:annotationXML>
            <emma:emma xmlns:emma="http://www.w3.org/2003/04/emma" version="1.0">
              <emma:interpretation id="{5BBFAFC5-C51A-4427-B2FC-3C4CBFFDA597}" emma:medium="tactile" emma:mode="ink">
                <msink:context xmlns:msink="http://schemas.microsoft.com/ink/2010/main" type="inkWord" rotatedBoundingBox="11979,9141 13519,9447 13261,10743 11722,10437">
                  <msink:destinationLink direction="with" ref="{25CD0FFB-9B30-4798-8FA0-3C5B63CB3727}"/>
                </msink:context>
              </emma:interpretation>
            </emma:emma>
          </inkml:annotationXML>
          <inkml:trace contextRef="#ctx0" brushRef="#br0">4636-172 0,'0'13'47,"0"40"-32,0 0-15,0 0 16,-26-27-1,-1 1-15,14-14 16,0 0-16,26-13 47,53-26-31,14-80-16,-14 53 15,13-27-15,-13 54 16,-26-27-16,13 13 15,-40 14-15,0 26 16,1 26 47,-14 54-48,0-27-15,-14 13 16,-25 13-16,-1-13 15,13 1-15,14-41 16,13-13-16,0 0 16,13-26 15,27-40-15,0 27-16,26-40 15,-26 26-15,-1 0 16,-25 27-16,-1 13 15,-13 27 32,-27 25-31,1-12-16,13-13 16,-14-1-16,67-39 62,0-40-62,-1 13 16,1-13-16,-14 40 15,-12 0-15,-28 66 32,-65 79-17,-40-13-15,0 53 16,-13-13-16,39-27 15,-13-39-15,27-27 16,66-53-16,92-79 31,53-66-15,27-27-16,53-53 16,105 1-16,-145 39 15,-79 79 1,-67 40-16,-26 40 15,-13 39 17,-40 67-32,0 13 15,-26-14-15,26 27 16,-26-13-16,26-26 16,0-41-16,39-12 15,14-14-15,-13 0 16,26-13-1,40-66-15,0-13 16,53-54-16,13 14 16,-13 14-16,-53 52 15,-27 26-15,-65 80 32,-27 40-32,-1 39 15,-12-39-15,-40 92 16,26-26-16,1-40 15,79-80-15,-1 1 16,28-40 15,52-53-31,26-26 16,-52 26-16,145-66 16,-92-14-16,13 14 15,-53 40-15,-27 39 0,-26 14 16,-13 92 15,-80 13-31,27 27 16,13-40-16,-13 53 15,13-39 1,27-80-16,52 0 31,40-53-15,0-40-16,40 14 15,-13-14-15,-40 54 16,-40 12-16,-26 67 31,-14 13-15,1 13-16,-1-13 16,14 0-16,13-14 15,0-25-15,27-14 31,-1-14-31,14-25 16,-1-41-16,1 41 16,-27 12-16,-13 40 47,0 14-32,0-1-15,0-12 16,0-1-16,0 13 15,27-12-15,-14-1 16,0 0-16</inkml:trace>
        </inkml:traceGroup>
      </inkml:traceGroup>
    </inkml:traceGroup>
  </inkml:traceGroup>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48.811"/>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6935DD80-6DE4-41C8-BAC6-935330C33EBE}" emma:medium="tactile" emma:mode="ink">
          <msink:context xmlns:msink="http://schemas.microsoft.com/ink/2010/main" type="inkDrawing" rotatedBoundingBox="3549,13960 5647,10720 6436,11231 4338,14472" semanticType="verticalRange" shapeName="Other">
            <msink:sourceLink direction="with" ref="{2B87568C-098A-401E-A07F-3EE4B2E797BE}"/>
            <msink:sourceLink direction="with" ref="{4BD95C8C-AEE5-4609-8FDB-AD043725B039}"/>
          </msink:context>
        </emma:interpretation>
      </emma:emma>
    </inkml:annotationXML>
    <inkml:trace contextRef="#ctx0" brushRef="#br0">40 3280 0,'0'-52'78,"0"-1"-78,0-27 16,0 27-16,0 0 16,0 0-1,0 1-15,0-28 16,0 1-16,0 26 15,0 0-15,-26 0 16,26 27-16,0-27 16,0 26-16,0 1 15,0-27-15,0 26 16,0-25-16,0-1 16,0 26-16,0 1 15,0-27-15,0-27 16,0 54-16,0-27 15,0 0-15,0 0 16,0 0-16,0 27 16,26-1-16,1 1 15,-27-1-15,0-26 16,26 27-16,-26 0 16,26-1-16,-26 1 15,0-1-15,27-52 16,-1 52-16,-26 1 15,27-27-15,-1 27 16,-26-1-16,27 1 16,-1-1-16,-26-26 15,27 53-15,-27-26 16,26-1-16,1 1 16,-27-27-16,52 27 15,-52-1-15,53 1 16,-26-27-16,-1 53 15,1-53-15,-1 26 16,1-26 0,-1 53-16,-26-53 15,27 53-15,-1-26 16,1 26-16,-27-26 16,26-1-16,0 1 15,1 26-15,-1-27 16,1 1-1,-1 26-15,1-27 16,-1 1-16,27-1 16,-26 27-1,-1 0-15,-26-53 16,26 53-16,27-26 16,-26-1-1,-1 27-15,54 0 16,-80-52-16,53 52 15,-27-27-15,1 1 16,-1 26-16,-26-27 16,53 27-16,-53-26 15,26 26-15,54 0 16,-54-27 0,1 1-16,-1 26 15,1 0-15,-27-27 16,52 27-16,-52-26 15,27 26-15,26-27 16,0 27 0,-27-26-16,54 26 15,-27-26-15,-27-1 16,27 27-16,-27-26 16</inkml:trace>
  </inkml:traceGroup>
</inkml:ink>
</file>

<file path=ppt/ink/ink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3:01.354"/>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B84FC963-03DA-4F28-B1AB-ABA615D448C4}" emma:medium="tactile" emma:mode="ink">
          <msink:context xmlns:msink="http://schemas.microsoft.com/ink/2010/main" type="inkDrawing" rotatedBoundingBox="12015,13375 14049,10795 14375,11052 12342,13632" semanticType="callout" shapeName="Other">
            <msink:sourceLink direction="with" ref="{4337A7AC-F629-4350-90C0-11C789F3E1E1}"/>
            <msink:sourceLink direction="with" ref="{4D00F0F9-6772-4D41-9BAF-D5051C490EC6}"/>
          </msink:context>
        </emma:interpretation>
      </emma:emma>
    </inkml:annotationXML>
    <inkml:trace contextRef="#ctx0" brushRef="#br0">1987 0 0,'0'26'16,"0"1"-1,0-1 1,0 27-16,0-27 31,0 1-31,0-1 16,0 1-16,0 26 15,0-27 1,0 27 0,-26-26-16,26-1 15,0 1-15,-27-1 16,27 0-16,-26 1 15,26-1-15,-53 1 16,53-1-16,0 27 16,-26-26-16,-1-1 15,-52 27-15,52 26 16,27-52-16,-53-1 16,53 1-16,-26 26 15,26-27-15,-27 1 16,27-1-16,0 1 15,0-1-15,-26 0 16,26 1 0,-27 26-16,1-53 15,26 26-15,-26 27 16,-1-26-16,1 26 16,-27-27-16,26 0 15,1 27-15,-1-26 0,1-27 16,26 26-16,-27 1 15,1-1-15,0 1 32,-1-1-32,27 1 15,-26-1-15,-1 27 16,-26 0 0,27-27-16,-27 1 15,26 26 1,-105 26-1,106-79 1,26 27-16,-27-1 16,27 1-1,-53-1-15,53 0 16,-53 1 0,53-1-16,-26-26 15,-1 27-15,1-1 16,26 1-16,-26-27 15,26 26-15,-53 1 16,53-1 0,-27 1-16,27-1 15,-53-26-15,53 26 16,-26-26 0,-1 0 15,1 0-16,-1 53 1,1-53 0,-1 27-1,1-1-15,0-26 16,-1 27 0,1-27-16,-27 26 15,26 1-15,1-27 16,-1 0-16,1 0 15,26 26 17</inkml:trace>
  </inkml:traceGroup>
</inkml:ink>
</file>

<file path=ppt/ink/ink6.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3:03.594"/>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E71379BD-FBAA-4DD0-922F-D736A36D2208}" emma:medium="tactile" emma:mode="ink">
          <msink:context xmlns:msink="http://schemas.microsoft.com/ink/2010/main" type="writingRegion" rotatedBoundingBox="13547,11165 15637,11165 15637,15187 13547,15187"/>
        </emma:interpretation>
      </emma:emma>
    </inkml:annotationXML>
    <inkml:traceGroup>
      <inkml:annotationXML>
        <emma:emma xmlns:emma="http://www.w3.org/2003/04/emma" version="1.0">
          <emma:interpretation id="{C9987134-D377-4031-A2BC-D029BAAF6A20}" emma:medium="tactile" emma:mode="ink">
            <msink:context xmlns:msink="http://schemas.microsoft.com/ink/2010/main" type="paragraph" rotatedBoundingBox="13547,11165 15637,11165 15637,15187 13547,15187" alignmentLevel="1"/>
          </emma:interpretation>
        </emma:emma>
      </inkml:annotationXML>
      <inkml:traceGroup>
        <inkml:annotationXML>
          <emma:emma xmlns:emma="http://www.w3.org/2003/04/emma" version="1.0">
            <emma:interpretation id="{BACE87B7-5680-45CD-A6FC-F1FC373F9256}" emma:medium="tactile" emma:mode="ink">
              <msink:context xmlns:msink="http://schemas.microsoft.com/ink/2010/main" type="line" rotatedBoundingBox="13547,11165 15637,11165 15637,15187 13547,15187"/>
            </emma:interpretation>
          </emma:emma>
        </inkml:annotationXML>
        <inkml:traceGroup>
          <inkml:annotationXML>
            <emma:emma xmlns:emma="http://www.w3.org/2003/04/emma" version="1.0">
              <emma:interpretation id="{4337A7AC-F629-4350-90C0-11C789F3E1E1}" emma:medium="tactile" emma:mode="ink">
                <msink:context xmlns:msink="http://schemas.microsoft.com/ink/2010/main" type="inkWord" rotatedBoundingBox="13547,11165 15637,11165 15637,15187 13547,15187">
                  <msink:destinationLink direction="with" ref="{B84FC963-03DA-4F28-B1AB-ABA615D448C4}"/>
                  <msink:destinationLink direction="with" ref="{635828B6-18B1-4E18-9FE6-A173A36005DB}"/>
                </msink:context>
              </emma:interpretation>
            </emma:emma>
          </inkml:annotationXML>
          <inkml:trace contextRef="#ctx0" brushRef="#br0">2090 0 0,'-53'0'47,"53"27"-31,-53-1-16,53 1 15,-53-1-15,27 27 31,-1-53-31,27 53 16,-26-27-16,-1 1 16,1-1-16,26 1 15,-27-1-15,-26 27 16,27-26-16,-1-1 16,-52 0-16,26 27 15,27-26-15,-27 26 16,26-53-16,-26 79 15,0-26-15,27-27 16,-27-26-16,27 53 16,-1-26-16,27 26 15,-26-27-15,-1 1 16,27-1-16,-53 80 16,27-80-16,-1 54 15,-25-27-15,-1 26 16,26-52-16,1 25 15,-27 28 1,26-27-16,27-27 16,-26 27-16,26-26 15,-27 26-15,27-27 0,-26 0 16,26 54 0,0-27-16,0-27 15,0 1-15,0 26 16,0-1-16,0-25 15,0-1-15,-27 27 16,27-26 0,0 26-16,0-27 15,-26 1 1,26-1-16,0 0 0,0 1 16,0 26-16,0-27 15,0 1-15,-26 26 16,26-27-16,0 27 15,0 0 1,0-27-16,-27 1 16,27 26-16,0-27 15,0 1-15,0 26 16,0 0 0,-53-53-1,53 53-15,0-27 16,0 0-16,0 1 15,0-1-15,0 1 16,0-1 0,0 1-16,0-1 15,0 1-15,0 26 16,0-27-16,0 0 16,0 1-16,0-1 15,0 1 1,0-1-16,0 1 15,0-1 1,0 1-16,0-1 16,0 1-1,0-1 1,0 0-16,0 1 16,0-1-1,-26-26 1,26 27-16,-27-1 0,1 1 15,-1-1 1,1 1-16,-1-27 16,27 26-16,-26-26 15,0 27 1,-1-27 31,27 26-47,-53-26 15,53 27 1,-26-1 0,-1-26-16,1 0 15,-1 26-15,1-26 16,-1 27-16,27-1 16,-53-26-16,27 27 15,0-27 16</inkml:trace>
        </inkml:traceGroup>
      </inkml:traceGroup>
    </inkml:traceGroup>
  </inkml:traceGroup>
</inkml:ink>
</file>

<file path=ppt/ink/ink7.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3:05.344"/>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635828B6-18B1-4E18-9FE6-A173A36005DB}" emma:medium="tactile" emma:mode="ink">
          <msink:context xmlns:msink="http://schemas.microsoft.com/ink/2010/main" type="inkDrawing" rotatedBoundingBox="13252,13431 13837,11522 14397,11693 13812,13603" semanticType="callout" shapeName="Other">
            <msink:sourceLink direction="with" ref="{4337A7AC-F629-4350-90C0-11C789F3E1E1}"/>
          </msink:context>
        </emma:interpretation>
      </emma:emma>
    </inkml:annotationXML>
    <inkml:trace contextRef="#ctx0" brushRef="#br0">873 153 0,'-53'27'15,"0"78"1,0-25-16,53 26 16,-53-27-16,27 0 15,26-52-15,0-1 16,79-79 31,-26-26-47,53-80 15,-79 80 1,25-53-16,-25 79 0,-27 0 16,26 0-16,1 53 47,-107 185-16,80-106-31,-79 107 15,0-54-15,-27 53 16,0-26-16,27-27 16,-1-52-16,54-27 15,-1-80 32,27-132-47,53-26 16,0-27-16,-26 80 15,-1-53-15,1-53 16,-1 185-16,-26 159 31,-26 185-15,-54 0-16,1 26 16,-53-26-16,26-53 15,0-132-15,53 0 16,53-79-16,0-133 31,106-79-15,-80 79-16,54-79 15,-54-54-15,27 81 16,-27 78-16,1 27 16,-27 133 30,0 78-46,0 54 16,0-53-16,0-53 16,0 0-16,0-80 15,26-26 17,27-79-32,-26-27 15,-27-26-15,79-1 16,27-78-16,-106-1 15,0 159-15,53 26 16,-53 1-16,0 52 31,0 186-31,0 79 16,-106-53 0,80 0-16,26-26 0,-27-80 15,27-79-15,27-132 63,-27-186-63,53 27 15,-53 0-15,0 0 16,0-27-16,0 186 16,0 317 15,0 27-16,0-54-15,0 28 16,0-107-16,0-79 16,0-80 15,0-52-31,26-133 16,0 80-16,1-133 15,-27 107-15,0-54 16,0 80-16,-27-1 15,-25-25 1</inkml:trace>
  </inkml:traceGroup>
</inkml:ink>
</file>

<file path=ppt/ink/ink8.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3:07.858"/>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8D95770B-A371-4EEA-B855-405FC2B3F030}" emma:medium="tactile" emma:mode="ink">
          <msink:context xmlns:msink="http://schemas.microsoft.com/ink/2010/main" type="inkDrawing" rotatedBoundingBox="9172,5413 10795,8333 10535,8477 8913,5557" semanticType="callout" shapeName="Other">
            <msink:sourceLink direction="with" ref="{44E08321-D359-4465-A902-471B61CFE3F8}"/>
          </msink:context>
        </emma:interpretation>
      </emma:emma>
    </inkml:annotationXML>
    <inkml:trace contextRef="#ctx0" brushRef="#br0">0 0 0,'0'53'31,"0"-27"-15,0 1-16,27-1 15,-27 0-15,0 1 16,0-1-16,0 1 16,0-1-16,0 1 15,0 26 1,0-27-16,26 1 16,-26 26-16,0-1 15,0-25 1,27 26-1,-1 0 1,-26 0 0,27 0-16,-1-27 15,1 27 1,-1-53-16,-26 53 16,27-27-16,-1 54 15,-26-54 1,53 1-16,-27 52 0,-26-26 0,27 0 15,-1 0 1,27 0-16,-53 0 16,27-27-16,-1 27 15,1 0-15,-1-27 16,1 27-16,-1-26 16,-26-1-16,26-26 15,-26 53-15,27-26 16,-1-1-16,1 0 15,-1 27 1,-26-26-16,27-1 0,-1 1 16,-26-1-1,0 1 1,27-1-16,-27 1 16,26-1-1,1 0-15,-27 1 16,26-1-16,-26 1 0,0-1 15,27-26 1,-1 27-16,-26-1 16,26 1-1,1 26 1,-1-53-16,-26 26 16,27 0-16,-27 1 15,26-1-15,1 1 16,-27-1-16,0 1 15,26-27-15,1 26 16,-27 1-16,26-27 16,-26 26-1,27-26-15,-27 27 16,26-1-16,0 1 16,1-1-1,-27 0-15,26-26 16,-26 27-16,27-27 15,-1 26-15,-26 1 16,27-27-16,-27 26 16,26-26-16,-26 27 15,27-27-15,-1 26 16,-26 1 0,27-27-1,-1 26 1,1-26-16,-1 0 15,0 0 1,1 0-16</inkml:trace>
  </inkml:traceGroup>
</inkml:ink>
</file>

<file path=ppt/ink/ink9.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54546" units="1/cm"/>
          <inkml:channelProperty channel="T" name="resolution" value="1" units="1/dev"/>
        </inkml:channelProperties>
      </inkml:inkSource>
      <inkml:timestamp xml:id="ts0" timeString="2016-05-05T03:02:56.065"/>
    </inkml:context>
    <inkml:brush xml:id="br0">
      <inkml:brushProperty name="width" value="0.06667" units="cm"/>
      <inkml:brushProperty name="height" value="0.06667" units="cm"/>
      <inkml:brushProperty name="color" value="#3165BB"/>
      <inkml:brushProperty name="fitToCurve" value="1"/>
    </inkml:brush>
  </inkml:definitions>
  <inkml:traceGroup>
    <inkml:annotationXML>
      <emma:emma xmlns:emma="http://www.w3.org/2003/04/emma" version="1.0">
        <emma:interpretation id="{2B87568C-098A-401E-A07F-3EE4B2E797BE}" emma:medium="tactile" emma:mode="ink">
          <msink:context xmlns:msink="http://schemas.microsoft.com/ink/2010/main" type="writingRegion" rotatedBoundingBox="10820,11380 8969,14499 7303,13510 9154,10391">
            <msink:destinationLink direction="with" ref="{6935DD80-6DE4-41C8-BAC6-935330C33EBE}"/>
          </msink:context>
        </emma:interpretation>
      </emma:emma>
    </inkml:annotationXML>
    <inkml:traceGroup>
      <inkml:annotationXML>
        <emma:emma xmlns:emma="http://www.w3.org/2003/04/emma" version="1.0">
          <emma:interpretation id="{D811FBD7-E145-4743-B119-949F565E32D7}" emma:medium="tactile" emma:mode="ink">
            <msink:context xmlns:msink="http://schemas.microsoft.com/ink/2010/main" type="paragraph" rotatedBoundingBox="10820,11380 8969,14499 7303,13510 9154,10391" alignmentLevel="1"/>
          </emma:interpretation>
        </emma:emma>
      </inkml:annotationXML>
      <inkml:traceGroup>
        <inkml:annotationXML>
          <emma:emma xmlns:emma="http://www.w3.org/2003/04/emma" version="1.0">
            <emma:interpretation id="{0FF3EDC4-7FC6-45DC-82DD-1E78767E6E45}" emma:medium="tactile" emma:mode="ink">
              <msink:context xmlns:msink="http://schemas.microsoft.com/ink/2010/main" type="line" rotatedBoundingBox="10820,11380 8969,14499 7303,13510 9154,10391"/>
            </emma:interpretation>
          </emma:emma>
        </inkml:annotationXML>
        <inkml:traceGroup>
          <inkml:annotationXML>
            <emma:emma xmlns:emma="http://www.w3.org/2003/04/emma" version="1.0">
              <emma:interpretation id="{7E4222CA-CD4B-4D52-952B-A43A962668AC}" emma:medium="tactile" emma:mode="ink">
                <msink:context xmlns:msink="http://schemas.microsoft.com/ink/2010/main" type="inkWord" rotatedBoundingBox="10820,11380 8969,14499 7303,13510 9154,10391"/>
              </emma:interpretation>
            </emma:emma>
          </inkml:annotationXML>
          <inkml:trace contextRef="#ctx0" brushRef="#br0">2003 1058 0,'0'26'94,"0"1"-79,0 26-15,0-27 16,0 1-16,0-1 15,0 53-15,0-52 16,-26 26 0,26 0-16,0-27 15,0 1-15,0 26 16,-27-53-16,27 26 16,-26 27-16,26-27 15,0 1 1,-53-1-16,53 1 15,0-1-15,0 27 16,-53-26-16,53-1 16,0 27-16,0-26 15,0-1-15,0 0 16,0 27-16,-26-26 16,26-1-16,-27 1 15,27 26-15,0-27 16,-53 27-16,53-27 15,-53 54-15,53-54 16,-26 1 0,-1-1-16,1 27 15,-1-53-15,1 27 16,26-1-16,-53 27 16,0-27-1,0 27 1,53-26-16,-53-1 15,27 1-15,-27 26 16,53-27-16,-27 1 16,1 25-16,-27-25 15,27-1-15,-1 27 16,-26 0-16,53-26 16,-26-1-16,-27 1 15,26-1-15,-25 53 16,25-79-16,-26 80 15,0-54-15,0 27 16,27-26-16,-27-1 16,26 1-1,-25-1-15,52 0 16,-27 1-16,1-27 16,26 26-16,-27-26 15,27 27-15,-26-27 16,-1 26-1,1-26-15,26 27 16,-27-27-16,1 26 16,-1-26-1,1 27 1,0-27 0,-1 26-16,1-26 31,26 27-31,-27-27 15,-26 0-15,53 26 16,-26-26-16,-1 0 16,1 0-16,26 26 15</inkml:trace>
          <inkml:trace contextRef="#ctx0" brushRef="#br0" timeOffset="1576.9507">3326 1640 0,'-53'0'47,"53"26"-31,-26 1-16,-27-1 15,26 1-15,-26 26 16,27-27-16,-27 1 16,27-1-16,-1 1 15,1-27-15,-1 79 32,-26-26-32,27-27 0,-27 27 15,0-26-15,27-1 16,-27 80-16,26-80 15,-26 1-15,27 26 16,-27 0-16,26 0 16,-25 26-16,25-53 15,-26 1-15,27 26 16,-1 0-16,-26 0 16,27 0-1,26 0-15,-27-1 16,-25 1-16,25-26 0,27-1 15,-26 27-15,-1-26 16,1-1-16,26 54 16,-27-54-16,1 0 15,-1 54-15,27-54 16,0 1-16,-53 26 16,53 0-1,0-27-15,-26 0 16,26 27-16,-53 0 0,53-26 0,0 26 15,0-27 1,0 1-16,0-1 16,0 53-16,0-26 15,0-26-15,-26-1 16,26 27-16,-27 0 16,27-26-1,0 25-15,0-25 16,0 26-16,-26-27 15,26 1-15,0-1 16,0 1-16,-27 52 16,27-52-16,0-1 15,0 27-15,0-27 16,0 1 0,-26-1-16,-1-26 15,27 27-15,0-1 16,0 27-1,0-26 1,0-1-16,0 0 16,0 1 15</inkml:trace>
          <inkml:trace contextRef="#ctx0" brushRef="#br0" timeOffset="2900.678">2083 1799 0,'0'79'16,"-53"1"-16,0 105 16,0 0-16,-27 0 15,1-26-15,-27 0 16,0-27-16,80-79 15,-27 0-15,53-27 16,0-105 47,53-1-63,26-52 15,1 26 1,-1-52-16,-26 25 0,0-25 15,0 78-15,0 54 16,-53-1 0,26 27-16,-26 53 31,-26 53-31,-27 79 16,0-26-16,0-53 15,27 105-15,-54-78 16,27-1-16,0-53 15,27-52-15,52-80 47,54-106-31,-1 0-16,0-52 16,27-1-16,-26 53 15,-27-132-15,26 106 16,-26 53-16,-27 105 15,-26 80 17,-26 106-32,-27 53 15,-26 52-15,52-79 16,-52 1-16,-27-28 16,79-52-16,27 0 15,-26-106-15,26-79 47,0-27-31,53-53-16,0-26 15,-27 79-15,1-26 16,-27 79-16,0 159 47,0 79-47,0-53 15,-53 53-15,26-52 16,1-54-16,26-52 16,0-1-16,-27-26 15,27-79 17,0-54-32,53-52 15,-53 79-15,0-79 16,0 106-16,0 52 15</inkml:trace>
        </inkml:traceGroup>
      </inkml:traceGroup>
    </inkml:traceGroup>
  </inkml:traceGroup>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N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8B4E30AA-7E9E-491F-B38A-96908E6487AE}" type="datetimeFigureOut">
              <a:rPr lang="en-NZ" smtClean="0"/>
              <a:t>5/05/2016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3025942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8B4E30AA-7E9E-491F-B38A-96908E6487AE}" type="datetimeFigureOut">
              <a:rPr lang="en-NZ" smtClean="0"/>
              <a:t>5/05/2016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1811583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8B4E30AA-7E9E-491F-B38A-96908E6487AE}" type="datetimeFigureOut">
              <a:rPr lang="en-NZ" smtClean="0"/>
              <a:t>5/05/2016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181794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8B4E30AA-7E9E-491F-B38A-96908E6487AE}" type="datetimeFigureOut">
              <a:rPr lang="en-NZ" smtClean="0"/>
              <a:t>5/05/2016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3046097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N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4E30AA-7E9E-491F-B38A-96908E6487AE}" type="datetimeFigureOut">
              <a:rPr lang="en-NZ" smtClean="0"/>
              <a:t>5/05/2016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4155352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8B4E30AA-7E9E-491F-B38A-96908E6487AE}" type="datetimeFigureOut">
              <a:rPr lang="en-NZ" smtClean="0"/>
              <a:t>5/05/2016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902480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N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8B4E30AA-7E9E-491F-B38A-96908E6487AE}" type="datetimeFigureOut">
              <a:rPr lang="en-NZ" smtClean="0"/>
              <a:t>5/05/2016</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157198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8B4E30AA-7E9E-491F-B38A-96908E6487AE}" type="datetimeFigureOut">
              <a:rPr lang="en-NZ" smtClean="0"/>
              <a:t>5/05/2016</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1316776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E30AA-7E9E-491F-B38A-96908E6487AE}" type="datetimeFigureOut">
              <a:rPr lang="en-NZ" smtClean="0"/>
              <a:t>5/05/2016</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418587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4E30AA-7E9E-491F-B38A-96908E6487AE}" type="datetimeFigureOut">
              <a:rPr lang="en-NZ" smtClean="0"/>
              <a:t>5/05/2016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1994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4E30AA-7E9E-491F-B38A-96908E6487AE}" type="datetimeFigureOut">
              <a:rPr lang="en-NZ" smtClean="0"/>
              <a:t>5/05/2016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DBA054AC-C051-478C-B121-4274D869DFDA}" type="slidenum">
              <a:rPr lang="en-NZ" smtClean="0"/>
              <a:t>‹#›</a:t>
            </a:fld>
            <a:endParaRPr lang="en-NZ"/>
          </a:p>
        </p:txBody>
      </p:sp>
    </p:spTree>
    <p:extLst>
      <p:ext uri="{BB962C8B-B14F-4D97-AF65-F5344CB8AC3E}">
        <p14:creationId xmlns:p14="http://schemas.microsoft.com/office/powerpoint/2010/main" val="1140449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4E30AA-7E9E-491F-B38A-96908E6487AE}" type="datetimeFigureOut">
              <a:rPr lang="en-NZ" smtClean="0"/>
              <a:t>5/05/2016</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054AC-C051-478C-B121-4274D869DFDA}" type="slidenum">
              <a:rPr lang="en-NZ" smtClean="0"/>
              <a:t>‹#›</a:t>
            </a:fld>
            <a:endParaRPr lang="en-NZ"/>
          </a:p>
        </p:txBody>
      </p:sp>
    </p:spTree>
    <p:extLst>
      <p:ext uri="{BB962C8B-B14F-4D97-AF65-F5344CB8AC3E}">
        <p14:creationId xmlns:p14="http://schemas.microsoft.com/office/powerpoint/2010/main" val="3751969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6.emf"/><Relationship Id="rId18" Type="http://schemas.openxmlformats.org/officeDocument/2006/relationships/customXml" Target="../ink/ink9.xml"/><Relationship Id="rId26" Type="http://schemas.openxmlformats.org/officeDocument/2006/relationships/customXml" Target="../ink/ink13.xml"/><Relationship Id="rId3" Type="http://schemas.openxmlformats.org/officeDocument/2006/relationships/image" Target="../media/image1.emf"/><Relationship Id="rId21" Type="http://schemas.openxmlformats.org/officeDocument/2006/relationships/image" Target="../media/image10.emf"/><Relationship Id="rId7" Type="http://schemas.openxmlformats.org/officeDocument/2006/relationships/image" Target="../media/image3.emf"/><Relationship Id="rId12" Type="http://schemas.openxmlformats.org/officeDocument/2006/relationships/customXml" Target="../ink/ink6.xml"/><Relationship Id="rId17" Type="http://schemas.openxmlformats.org/officeDocument/2006/relationships/image" Target="../media/image8.emf"/><Relationship Id="rId25" Type="http://schemas.openxmlformats.org/officeDocument/2006/relationships/image" Target="../media/image12.emf"/><Relationship Id="rId2" Type="http://schemas.openxmlformats.org/officeDocument/2006/relationships/customXml" Target="../ink/ink1.xml"/><Relationship Id="rId16" Type="http://schemas.openxmlformats.org/officeDocument/2006/relationships/customXml" Target="../ink/ink8.xml"/><Relationship Id="rId20" Type="http://schemas.openxmlformats.org/officeDocument/2006/relationships/customXml" Target="../ink/ink10.xml"/><Relationship Id="rId29" Type="http://schemas.openxmlformats.org/officeDocument/2006/relationships/image" Target="../media/image14.emf"/><Relationship Id="rId1" Type="http://schemas.openxmlformats.org/officeDocument/2006/relationships/slideLayout" Target="../slideLayouts/slideLayout1.xml"/><Relationship Id="rId6" Type="http://schemas.openxmlformats.org/officeDocument/2006/relationships/customXml" Target="../ink/ink3.xml"/><Relationship Id="rId11" Type="http://schemas.openxmlformats.org/officeDocument/2006/relationships/image" Target="../media/image5.emf"/><Relationship Id="rId24" Type="http://schemas.openxmlformats.org/officeDocument/2006/relationships/customXml" Target="../ink/ink12.xml"/><Relationship Id="rId32" Type="http://schemas.openxmlformats.org/officeDocument/2006/relationships/image" Target="../media/image16.png"/><Relationship Id="rId5" Type="http://schemas.openxmlformats.org/officeDocument/2006/relationships/image" Target="../media/image2.emf"/><Relationship Id="rId15" Type="http://schemas.openxmlformats.org/officeDocument/2006/relationships/image" Target="../media/image7.emf"/><Relationship Id="rId23" Type="http://schemas.openxmlformats.org/officeDocument/2006/relationships/image" Target="../media/image11.emf"/><Relationship Id="rId28" Type="http://schemas.openxmlformats.org/officeDocument/2006/relationships/customXml" Target="../ink/ink14.xml"/><Relationship Id="rId10" Type="http://schemas.openxmlformats.org/officeDocument/2006/relationships/customXml" Target="../ink/ink5.xml"/><Relationship Id="rId19" Type="http://schemas.openxmlformats.org/officeDocument/2006/relationships/image" Target="../media/image9.emf"/><Relationship Id="rId31" Type="http://schemas.openxmlformats.org/officeDocument/2006/relationships/image" Target="../media/image15.emf"/><Relationship Id="rId4" Type="http://schemas.openxmlformats.org/officeDocument/2006/relationships/customXml" Target="../ink/ink2.xml"/><Relationship Id="rId9" Type="http://schemas.openxmlformats.org/officeDocument/2006/relationships/image" Target="../media/image4.emf"/><Relationship Id="rId14" Type="http://schemas.openxmlformats.org/officeDocument/2006/relationships/customXml" Target="../ink/ink7.xml"/><Relationship Id="rId22" Type="http://schemas.openxmlformats.org/officeDocument/2006/relationships/customXml" Target="../ink/ink11.xml"/><Relationship Id="rId27" Type="http://schemas.openxmlformats.org/officeDocument/2006/relationships/image" Target="../media/image13.emf"/><Relationship Id="rId30" Type="http://schemas.openxmlformats.org/officeDocument/2006/relationships/customXml" Target="../ink/ink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305318" y="1378039"/>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 name="Oval 5"/>
          <p:cNvSpPr/>
          <p:nvPr/>
        </p:nvSpPr>
        <p:spPr>
          <a:xfrm>
            <a:off x="3245476" y="3094955"/>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Oval 6"/>
          <p:cNvSpPr/>
          <p:nvPr/>
        </p:nvSpPr>
        <p:spPr>
          <a:xfrm>
            <a:off x="4950855" y="3093346"/>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Oval 7"/>
          <p:cNvSpPr/>
          <p:nvPr/>
        </p:nvSpPr>
        <p:spPr>
          <a:xfrm>
            <a:off x="4004257" y="1378039"/>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Oval 8"/>
          <p:cNvSpPr/>
          <p:nvPr/>
        </p:nvSpPr>
        <p:spPr>
          <a:xfrm>
            <a:off x="4010697" y="4810263"/>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Oval 11"/>
          <p:cNvSpPr/>
          <p:nvPr/>
        </p:nvSpPr>
        <p:spPr>
          <a:xfrm>
            <a:off x="612819" y="4810263"/>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3" name="Oval 12"/>
          <p:cNvSpPr/>
          <p:nvPr/>
        </p:nvSpPr>
        <p:spPr>
          <a:xfrm>
            <a:off x="2311758" y="4810263"/>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 name="Oval 9"/>
          <p:cNvSpPr/>
          <p:nvPr/>
        </p:nvSpPr>
        <p:spPr>
          <a:xfrm>
            <a:off x="1552977" y="3093346"/>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Oval 10"/>
          <p:cNvSpPr/>
          <p:nvPr/>
        </p:nvSpPr>
        <p:spPr>
          <a:xfrm>
            <a:off x="606379" y="1378039"/>
            <a:ext cx="940158" cy="9401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2">
            <p14:nvContentPartPr>
              <p14:cNvPr id="67" name="Ink 66"/>
              <p14:cNvContentPartPr/>
              <p14:nvPr/>
            </p14:nvContentPartPr>
            <p14:xfrm>
              <a:off x="3995895" y="3824325"/>
              <a:ext cx="1233720" cy="186120"/>
            </p14:xfrm>
          </p:contentPart>
        </mc:Choice>
        <mc:Fallback>
          <p:pic>
            <p:nvPicPr>
              <p:cNvPr id="67" name="Ink 66"/>
              <p:cNvPicPr/>
              <p:nvPr/>
            </p:nvPicPr>
            <p:blipFill>
              <a:blip r:embed="rId3"/>
              <a:stretch>
                <a:fillRect/>
              </a:stretch>
            </p:blipFill>
            <p:spPr>
              <a:xfrm>
                <a:off x="3984015" y="3812445"/>
                <a:ext cx="1257480" cy="20988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73" name="Ink 72"/>
              <p14:cNvContentPartPr/>
              <p14:nvPr/>
            </p14:nvContentPartPr>
            <p14:xfrm>
              <a:off x="2215110" y="3809970"/>
              <a:ext cx="1347480" cy="215280"/>
            </p14:xfrm>
          </p:contentPart>
        </mc:Choice>
        <mc:Fallback>
          <p:pic>
            <p:nvPicPr>
              <p:cNvPr id="73" name="Ink 72"/>
              <p:cNvPicPr/>
              <p:nvPr/>
            </p:nvPicPr>
            <p:blipFill>
              <a:blip r:embed="rId5"/>
              <a:stretch>
                <a:fillRect/>
              </a:stretch>
            </p:blipFill>
            <p:spPr>
              <a:xfrm>
                <a:off x="2203230" y="3798090"/>
                <a:ext cx="1371240" cy="2390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79" name="Ink 78"/>
              <p14:cNvContentPartPr/>
              <p14:nvPr/>
            </p14:nvContentPartPr>
            <p14:xfrm>
              <a:off x="4267470" y="3351330"/>
              <a:ext cx="552465" cy="416160"/>
            </p14:xfrm>
          </p:contentPart>
        </mc:Choice>
        <mc:Fallback>
          <p:pic>
            <p:nvPicPr>
              <p:cNvPr id="79" name="Ink 78"/>
              <p:cNvPicPr/>
              <p:nvPr/>
            </p:nvPicPr>
            <p:blipFill>
              <a:blip r:embed="rId7"/>
              <a:stretch>
                <a:fillRect/>
              </a:stretch>
            </p:blipFill>
            <p:spPr>
              <a:xfrm>
                <a:off x="4255593" y="3339450"/>
                <a:ext cx="576219" cy="4399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81" name="Ink 80"/>
              <p14:cNvContentPartPr/>
              <p14:nvPr/>
            </p14:nvContentPartPr>
            <p14:xfrm>
              <a:off x="1547670" y="4029210"/>
              <a:ext cx="748080" cy="1181160"/>
            </p14:xfrm>
          </p:contentPart>
        </mc:Choice>
        <mc:Fallback>
          <p:pic>
            <p:nvPicPr>
              <p:cNvPr id="81" name="Ink 80"/>
              <p:cNvPicPr/>
              <p:nvPr/>
            </p:nvPicPr>
            <p:blipFill>
              <a:blip r:embed="rId9"/>
              <a:stretch>
                <a:fillRect/>
              </a:stretch>
            </p:blipFill>
            <p:spPr>
              <a:xfrm>
                <a:off x="1535790" y="4017330"/>
                <a:ext cx="771840" cy="120492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92" name="Ink 91"/>
              <p14:cNvContentPartPr/>
              <p14:nvPr/>
            </p14:nvContentPartPr>
            <p14:xfrm>
              <a:off x="4342350" y="3886290"/>
              <a:ext cx="716040" cy="943200"/>
            </p14:xfrm>
          </p:contentPart>
        </mc:Choice>
        <mc:Fallback>
          <p:pic>
            <p:nvPicPr>
              <p:cNvPr id="92" name="Ink 91"/>
              <p:cNvPicPr/>
              <p:nvPr/>
            </p:nvPicPr>
            <p:blipFill>
              <a:blip r:embed="rId11"/>
              <a:stretch>
                <a:fillRect/>
              </a:stretch>
            </p:blipFill>
            <p:spPr>
              <a:xfrm>
                <a:off x="4330470" y="3874410"/>
                <a:ext cx="739800" cy="96696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94" name="Ink 93"/>
              <p14:cNvContentPartPr/>
              <p14:nvPr/>
            </p14:nvContentPartPr>
            <p14:xfrm>
              <a:off x="4876950" y="4019490"/>
              <a:ext cx="752760" cy="1448280"/>
            </p14:xfrm>
          </p:contentPart>
        </mc:Choice>
        <mc:Fallback>
          <p:pic>
            <p:nvPicPr>
              <p:cNvPr id="94" name="Ink 93"/>
              <p:cNvPicPr/>
              <p:nvPr/>
            </p:nvPicPr>
            <p:blipFill>
              <a:blip r:embed="rId13"/>
              <a:stretch>
                <a:fillRect/>
              </a:stretch>
            </p:blipFill>
            <p:spPr>
              <a:xfrm>
                <a:off x="4865070" y="4007610"/>
                <a:ext cx="776520" cy="147204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96" name="Ink 95"/>
              <p14:cNvContentPartPr/>
              <p14:nvPr/>
            </p14:nvContentPartPr>
            <p14:xfrm>
              <a:off x="4781550" y="4193010"/>
              <a:ext cx="381600" cy="711720"/>
            </p14:xfrm>
          </p:contentPart>
        </mc:Choice>
        <mc:Fallback>
          <p:pic>
            <p:nvPicPr>
              <p:cNvPr id="96" name="Ink 95"/>
              <p:cNvPicPr/>
              <p:nvPr/>
            </p:nvPicPr>
            <p:blipFill>
              <a:blip r:embed="rId15"/>
              <a:stretch>
                <a:fillRect/>
              </a:stretch>
            </p:blipFill>
            <p:spPr>
              <a:xfrm>
                <a:off x="4769670" y="4181130"/>
                <a:ext cx="405360" cy="73548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98" name="Ink 97"/>
              <p14:cNvContentPartPr/>
              <p14:nvPr/>
            </p14:nvContentPartPr>
            <p14:xfrm>
              <a:off x="3295470" y="1952730"/>
              <a:ext cx="591120" cy="1047960"/>
            </p14:xfrm>
          </p:contentPart>
        </mc:Choice>
        <mc:Fallback>
          <p:pic>
            <p:nvPicPr>
              <p:cNvPr id="98" name="Ink 97"/>
              <p:cNvPicPr/>
              <p:nvPr/>
            </p:nvPicPr>
            <p:blipFill>
              <a:blip r:embed="rId17"/>
              <a:stretch>
                <a:fillRect/>
              </a:stretch>
            </p:blipFill>
            <p:spPr>
              <a:xfrm>
                <a:off x="3283590" y="1940850"/>
                <a:ext cx="614880" cy="107172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02" name="Ink 101"/>
              <p14:cNvContentPartPr/>
              <p14:nvPr/>
            </p14:nvContentPartPr>
            <p14:xfrm>
              <a:off x="2638470" y="3848130"/>
              <a:ext cx="1190745" cy="1371960"/>
            </p14:xfrm>
          </p:contentPart>
        </mc:Choice>
        <mc:Fallback>
          <p:pic>
            <p:nvPicPr>
              <p:cNvPr id="102" name="Ink 101"/>
              <p:cNvPicPr/>
              <p:nvPr/>
            </p:nvPicPr>
            <p:blipFill>
              <a:blip r:embed="rId19"/>
              <a:stretch>
                <a:fillRect/>
              </a:stretch>
            </p:blipFill>
            <p:spPr>
              <a:xfrm>
                <a:off x="2626591" y="3836250"/>
                <a:ext cx="1214502" cy="139572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03" name="Ink 102"/>
              <p14:cNvContentPartPr/>
              <p14:nvPr/>
            </p14:nvContentPartPr>
            <p14:xfrm>
              <a:off x="3943470" y="3152970"/>
              <a:ext cx="1228905" cy="209160"/>
            </p14:xfrm>
          </p:contentPart>
        </mc:Choice>
        <mc:Fallback>
          <p:pic>
            <p:nvPicPr>
              <p:cNvPr id="103" name="Ink 102"/>
              <p:cNvPicPr/>
              <p:nvPr/>
            </p:nvPicPr>
            <p:blipFill>
              <a:blip r:embed="rId21"/>
              <a:stretch>
                <a:fillRect/>
              </a:stretch>
            </p:blipFill>
            <p:spPr>
              <a:xfrm>
                <a:off x="3931591" y="3141090"/>
                <a:ext cx="1252662" cy="23292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04" name="Ink 103"/>
              <p14:cNvContentPartPr/>
              <p14:nvPr/>
            </p14:nvContentPartPr>
            <p14:xfrm>
              <a:off x="2676630" y="2276370"/>
              <a:ext cx="914625" cy="962640"/>
            </p14:xfrm>
          </p:contentPart>
        </mc:Choice>
        <mc:Fallback>
          <p:pic>
            <p:nvPicPr>
              <p:cNvPr id="104" name="Ink 103"/>
              <p:cNvPicPr/>
              <p:nvPr/>
            </p:nvPicPr>
            <p:blipFill>
              <a:blip r:embed="rId23"/>
              <a:stretch>
                <a:fillRect/>
              </a:stretch>
            </p:blipFill>
            <p:spPr>
              <a:xfrm>
                <a:off x="2664752" y="2264490"/>
                <a:ext cx="938381" cy="98640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13" name="Ink 112"/>
              <p14:cNvContentPartPr/>
              <p14:nvPr/>
            </p14:nvContentPartPr>
            <p14:xfrm>
              <a:off x="1390710" y="2276370"/>
              <a:ext cx="276480" cy="1086480"/>
            </p14:xfrm>
          </p:contentPart>
        </mc:Choice>
        <mc:Fallback>
          <p:pic>
            <p:nvPicPr>
              <p:cNvPr id="113" name="Ink 112"/>
              <p:cNvPicPr/>
              <p:nvPr/>
            </p:nvPicPr>
            <p:blipFill>
              <a:blip r:embed="rId25"/>
              <a:stretch>
                <a:fillRect/>
              </a:stretch>
            </p:blipFill>
            <p:spPr>
              <a:xfrm>
                <a:off x="1378830" y="2264490"/>
                <a:ext cx="300240" cy="111024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19" name="Ink 118"/>
              <p14:cNvContentPartPr/>
              <p14:nvPr/>
            </p14:nvContentPartPr>
            <p14:xfrm>
              <a:off x="2381070" y="3257730"/>
              <a:ext cx="1057545" cy="124920"/>
            </p14:xfrm>
          </p:contentPart>
        </mc:Choice>
        <mc:Fallback>
          <p:pic>
            <p:nvPicPr>
              <p:cNvPr id="119" name="Ink 118"/>
              <p:cNvPicPr/>
              <p:nvPr/>
            </p:nvPicPr>
            <p:blipFill>
              <a:blip r:embed="rId27"/>
              <a:stretch>
                <a:fillRect/>
              </a:stretch>
            </p:blipFill>
            <p:spPr>
              <a:xfrm>
                <a:off x="2369192" y="3245850"/>
                <a:ext cx="1081302" cy="14868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120" name="Ink 119"/>
              <p14:cNvContentPartPr/>
              <p14:nvPr/>
            </p14:nvContentPartPr>
            <p14:xfrm>
              <a:off x="828750" y="1944960"/>
              <a:ext cx="2543265" cy="2914050"/>
            </p14:xfrm>
          </p:contentPart>
        </mc:Choice>
        <mc:Fallback>
          <p:pic>
            <p:nvPicPr>
              <p:cNvPr id="120" name="Ink 119"/>
              <p:cNvPicPr/>
              <p:nvPr/>
            </p:nvPicPr>
            <p:blipFill>
              <a:blip r:embed="rId29"/>
              <a:stretch>
                <a:fillRect/>
              </a:stretch>
            </p:blipFill>
            <p:spPr>
              <a:xfrm>
                <a:off x="816871" y="1933081"/>
                <a:ext cx="2567024" cy="2937809"/>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122" name="Ink 121"/>
              <p14:cNvContentPartPr/>
              <p14:nvPr/>
            </p14:nvContentPartPr>
            <p14:xfrm>
              <a:off x="870977" y="2193000"/>
              <a:ext cx="1190520" cy="1299600"/>
            </p14:xfrm>
          </p:contentPart>
        </mc:Choice>
        <mc:Fallback>
          <p:pic>
            <p:nvPicPr>
              <p:cNvPr id="122" name="Ink 121"/>
              <p:cNvPicPr/>
              <p:nvPr/>
            </p:nvPicPr>
            <p:blipFill>
              <a:blip r:embed="rId31"/>
              <a:stretch>
                <a:fillRect/>
              </a:stretch>
            </p:blipFill>
            <p:spPr>
              <a:xfrm>
                <a:off x="859097" y="2181120"/>
                <a:ext cx="1214280" cy="1323360"/>
              </a:xfrm>
              <a:prstGeom prst="rect">
                <a:avLst/>
              </a:prstGeom>
            </p:spPr>
          </p:pic>
        </mc:Fallback>
      </mc:AlternateContent>
      <p:pic>
        <p:nvPicPr>
          <p:cNvPr id="123" name="Picture 122"/>
          <p:cNvPicPr>
            <a:picLocks noChangeAspect="1"/>
          </p:cNvPicPr>
          <p:nvPr/>
        </p:nvPicPr>
        <p:blipFill>
          <a:blip r:embed="rId32"/>
          <a:stretch>
            <a:fillRect/>
          </a:stretch>
        </p:blipFill>
        <p:spPr>
          <a:xfrm>
            <a:off x="7595054" y="1326186"/>
            <a:ext cx="2550432" cy="3825648"/>
          </a:xfrm>
          <a:prstGeom prst="rect">
            <a:avLst/>
          </a:prstGeom>
        </p:spPr>
      </p:pic>
      <p:sp>
        <p:nvSpPr>
          <p:cNvPr id="124" name="TextBox 123"/>
          <p:cNvSpPr txBox="1"/>
          <p:nvPr/>
        </p:nvSpPr>
        <p:spPr>
          <a:xfrm>
            <a:off x="5935259" y="4743630"/>
            <a:ext cx="5020036" cy="1754326"/>
          </a:xfrm>
          <a:prstGeom prst="rect">
            <a:avLst/>
          </a:prstGeom>
          <a:noFill/>
        </p:spPr>
        <p:txBody>
          <a:bodyPr wrap="square" rtlCol="0">
            <a:spAutoFit/>
          </a:bodyPr>
          <a:lstStyle/>
          <a:p>
            <a:r>
              <a:rPr lang="en-NZ" dirty="0" smtClean="0"/>
              <a:t>Something like this which is a reference to the gear shift, but in the pattern like to the right there – excuse my drawing… It’s like circles at the six points linked by curves!  All one colour though, with the exception that the top right ball is not connected, and will be a contrast colour of some sort…</a:t>
            </a:r>
            <a:endParaRPr lang="en-NZ" dirty="0"/>
          </a:p>
        </p:txBody>
      </p:sp>
    </p:spTree>
    <p:extLst>
      <p:ext uri="{BB962C8B-B14F-4D97-AF65-F5344CB8AC3E}">
        <p14:creationId xmlns:p14="http://schemas.microsoft.com/office/powerpoint/2010/main" val="1861017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Dwight Lorenzen</dc:creator>
  <cp:lastModifiedBy>Dwight Lorenzen</cp:lastModifiedBy>
  <cp:revision>3</cp:revision>
  <dcterms:created xsi:type="dcterms:W3CDTF">2016-05-05T03:03:25Z</dcterms:created>
  <dcterms:modified xsi:type="dcterms:W3CDTF">2016-05-05T03:08:15Z</dcterms:modified>
</cp:coreProperties>
</file>