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wight Lorenzen" initials="DL" lastIdx="1" clrIdx="0">
    <p:extLst>
      <p:ext uri="{19B8F6BF-5375-455C-9EA6-DF929625EA0E}">
        <p15:presenceInfo xmlns:p15="http://schemas.microsoft.com/office/powerpoint/2012/main" userId="Dwight Lorenze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86" d="100"/>
          <a:sy n="86" d="100"/>
        </p:scale>
        <p:origin x="114" y="6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38B64-A900-46C9-8599-8D7E32B42B69}" type="datetimeFigureOut">
              <a:rPr lang="en-NZ" smtClean="0"/>
              <a:t>19/05/2016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7373-2B0F-436A-85C4-57C70D25D8F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74047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38B64-A900-46C9-8599-8D7E32B42B69}" type="datetimeFigureOut">
              <a:rPr lang="en-NZ" smtClean="0"/>
              <a:t>19/05/2016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7373-2B0F-436A-85C4-57C70D25D8F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642185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38B64-A900-46C9-8599-8D7E32B42B69}" type="datetimeFigureOut">
              <a:rPr lang="en-NZ" smtClean="0"/>
              <a:t>19/05/2016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7373-2B0F-436A-85C4-57C70D25D8F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547178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38B64-A900-46C9-8599-8D7E32B42B69}" type="datetimeFigureOut">
              <a:rPr lang="en-NZ" smtClean="0"/>
              <a:t>19/05/2016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7373-2B0F-436A-85C4-57C70D25D8F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630855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38B64-A900-46C9-8599-8D7E32B42B69}" type="datetimeFigureOut">
              <a:rPr lang="en-NZ" smtClean="0"/>
              <a:t>19/05/2016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7373-2B0F-436A-85C4-57C70D25D8F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87415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38B64-A900-46C9-8599-8D7E32B42B69}" type="datetimeFigureOut">
              <a:rPr lang="en-NZ" smtClean="0"/>
              <a:t>19/05/2016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7373-2B0F-436A-85C4-57C70D25D8F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82122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38B64-A900-46C9-8599-8D7E32B42B69}" type="datetimeFigureOut">
              <a:rPr lang="en-NZ" smtClean="0"/>
              <a:t>19/05/2016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7373-2B0F-436A-85C4-57C70D25D8F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72528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38B64-A900-46C9-8599-8D7E32B42B69}" type="datetimeFigureOut">
              <a:rPr lang="en-NZ" smtClean="0"/>
              <a:t>19/05/2016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7373-2B0F-436A-85C4-57C70D25D8F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2600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38B64-A900-46C9-8599-8D7E32B42B69}" type="datetimeFigureOut">
              <a:rPr lang="en-NZ" smtClean="0"/>
              <a:t>19/05/2016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7373-2B0F-436A-85C4-57C70D25D8F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24348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38B64-A900-46C9-8599-8D7E32B42B69}" type="datetimeFigureOut">
              <a:rPr lang="en-NZ" smtClean="0"/>
              <a:t>19/05/2016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7373-2B0F-436A-85C4-57C70D25D8F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24625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38B64-A900-46C9-8599-8D7E32B42B69}" type="datetimeFigureOut">
              <a:rPr lang="en-NZ" smtClean="0"/>
              <a:t>19/05/2016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7373-2B0F-436A-85C4-57C70D25D8F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90851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38B64-A900-46C9-8599-8D7E32B42B69}" type="datetimeFigureOut">
              <a:rPr lang="en-NZ" smtClean="0"/>
              <a:t>19/05/2016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4D7373-2B0F-436A-85C4-57C70D25D8F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7542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esign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72" t="29468" r="31777" b="46618"/>
          <a:stretch/>
        </p:blipFill>
        <p:spPr bwMode="auto">
          <a:xfrm>
            <a:off x="1511558" y="2099388"/>
            <a:ext cx="9814972" cy="2276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val 3"/>
          <p:cNvSpPr/>
          <p:nvPr/>
        </p:nvSpPr>
        <p:spPr>
          <a:xfrm>
            <a:off x="3303037" y="2509935"/>
            <a:ext cx="1166326" cy="774441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5" name="TextBox 4"/>
          <p:cNvSpPr txBox="1"/>
          <p:nvPr/>
        </p:nvSpPr>
        <p:spPr>
          <a:xfrm>
            <a:off x="5415886" y="1581605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 smtClean="0"/>
              <a:t>Line mismatch from shape overlay</a:t>
            </a:r>
            <a:endParaRPr lang="en-NZ" dirty="0"/>
          </a:p>
        </p:txBody>
      </p:sp>
      <p:cxnSp>
        <p:nvCxnSpPr>
          <p:cNvPr id="7" name="Straight Arrow Connector 6"/>
          <p:cNvCxnSpPr>
            <a:stCxn id="5" idx="1"/>
          </p:cNvCxnSpPr>
          <p:nvPr/>
        </p:nvCxnSpPr>
        <p:spPr>
          <a:xfrm flipH="1">
            <a:off x="4079081" y="1904771"/>
            <a:ext cx="1336805" cy="10717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990044" y="753890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 smtClean="0"/>
              <a:t>Jagged line – needs to be smooth like:       or: </a:t>
            </a:r>
            <a:endParaRPr lang="en-NZ" dirty="0"/>
          </a:p>
        </p:txBody>
      </p:sp>
      <p:cxnSp>
        <p:nvCxnSpPr>
          <p:cNvPr id="11" name="Straight Arrow Connector 10"/>
          <p:cNvCxnSpPr>
            <a:stCxn id="10" idx="2"/>
          </p:cNvCxnSpPr>
          <p:nvPr/>
        </p:nvCxnSpPr>
        <p:spPr>
          <a:xfrm flipH="1">
            <a:off x="3752850" y="1400221"/>
            <a:ext cx="380194" cy="12572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 rot="19323503">
            <a:off x="4664704" y="1187279"/>
            <a:ext cx="168160" cy="324037"/>
          </a:xfrm>
          <a:prstGeom prst="roundRect">
            <a:avLst>
              <a:gd name="adj" fmla="val 27967"/>
            </a:avLst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16" name="Oval 15"/>
          <p:cNvSpPr/>
          <p:nvPr/>
        </p:nvSpPr>
        <p:spPr>
          <a:xfrm>
            <a:off x="4542236" y="1132939"/>
            <a:ext cx="282559" cy="248381"/>
          </a:xfrm>
          <a:prstGeom prst="ellipse">
            <a:avLst/>
          </a:prstGeom>
          <a:noFill/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17" name="Rounded Rectangle 16"/>
          <p:cNvSpPr/>
          <p:nvPr/>
        </p:nvSpPr>
        <p:spPr>
          <a:xfrm rot="19323503">
            <a:off x="5250942" y="1187280"/>
            <a:ext cx="168160" cy="324037"/>
          </a:xfrm>
          <a:prstGeom prst="roundRect">
            <a:avLst>
              <a:gd name="adj" fmla="val 50000"/>
            </a:avLst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18" name="Oval 17"/>
          <p:cNvSpPr/>
          <p:nvPr/>
        </p:nvSpPr>
        <p:spPr>
          <a:xfrm>
            <a:off x="5133327" y="1132939"/>
            <a:ext cx="282559" cy="248381"/>
          </a:xfrm>
          <a:prstGeom prst="ellipse">
            <a:avLst/>
          </a:prstGeom>
          <a:noFill/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86918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16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Contact Energy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Dwight Lorenzen</dc:creator>
  <cp:lastModifiedBy>Dwight Lorenzen</cp:lastModifiedBy>
  <cp:revision>2</cp:revision>
  <dcterms:created xsi:type="dcterms:W3CDTF">2016-05-19T07:36:14Z</dcterms:created>
  <dcterms:modified xsi:type="dcterms:W3CDTF">2016-05-19T07:45:35Z</dcterms:modified>
</cp:coreProperties>
</file>