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340" y="-6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C6F0-CEEC-488D-AFA3-DB5DF0FE0668}" type="datetimeFigureOut">
              <a:rPr lang="en-SG" smtClean="0"/>
              <a:t>29/4/2016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F6AE-B323-4676-8DCB-F33F21B57A7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62217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C6F0-CEEC-488D-AFA3-DB5DF0FE0668}" type="datetimeFigureOut">
              <a:rPr lang="en-SG" smtClean="0"/>
              <a:t>29/4/2016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F6AE-B323-4676-8DCB-F33F21B57A7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74232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C6F0-CEEC-488D-AFA3-DB5DF0FE0668}" type="datetimeFigureOut">
              <a:rPr lang="en-SG" smtClean="0"/>
              <a:t>29/4/2016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F6AE-B323-4676-8DCB-F33F21B57A7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03820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C6F0-CEEC-488D-AFA3-DB5DF0FE0668}" type="datetimeFigureOut">
              <a:rPr lang="en-SG" smtClean="0"/>
              <a:t>29/4/2016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F6AE-B323-4676-8DCB-F33F21B57A7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18943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C6F0-CEEC-488D-AFA3-DB5DF0FE0668}" type="datetimeFigureOut">
              <a:rPr lang="en-SG" smtClean="0"/>
              <a:t>29/4/2016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F6AE-B323-4676-8DCB-F33F21B57A7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7109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C6F0-CEEC-488D-AFA3-DB5DF0FE0668}" type="datetimeFigureOut">
              <a:rPr lang="en-SG" smtClean="0"/>
              <a:t>29/4/2016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F6AE-B323-4676-8DCB-F33F21B57A7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5517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C6F0-CEEC-488D-AFA3-DB5DF0FE0668}" type="datetimeFigureOut">
              <a:rPr lang="en-SG" smtClean="0"/>
              <a:t>29/4/2016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F6AE-B323-4676-8DCB-F33F21B57A7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85444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C6F0-CEEC-488D-AFA3-DB5DF0FE0668}" type="datetimeFigureOut">
              <a:rPr lang="en-SG" smtClean="0"/>
              <a:t>29/4/2016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F6AE-B323-4676-8DCB-F33F21B57A7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48292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C6F0-CEEC-488D-AFA3-DB5DF0FE0668}" type="datetimeFigureOut">
              <a:rPr lang="en-SG" smtClean="0"/>
              <a:t>29/4/2016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F6AE-B323-4676-8DCB-F33F21B57A7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84246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C6F0-CEEC-488D-AFA3-DB5DF0FE0668}" type="datetimeFigureOut">
              <a:rPr lang="en-SG" smtClean="0"/>
              <a:t>29/4/2016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F6AE-B323-4676-8DCB-F33F21B57A7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6501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C6F0-CEEC-488D-AFA3-DB5DF0FE0668}" type="datetimeFigureOut">
              <a:rPr lang="en-SG" smtClean="0"/>
              <a:t>29/4/2016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F6AE-B323-4676-8DCB-F33F21B57A7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6022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FC6F0-CEEC-488D-AFA3-DB5DF0FE0668}" type="datetimeFigureOut">
              <a:rPr lang="en-SG" smtClean="0"/>
              <a:t>29/4/2016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4F6AE-B323-4676-8DCB-F33F21B57A7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6354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30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949632" y="5877272"/>
            <a:ext cx="3744416" cy="24622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FF0000"/>
                </a:solidFill>
              </a:rPr>
              <a:t>Don’t understand this point.</a:t>
            </a:r>
            <a:endParaRPr lang="en-SG" sz="1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3861048"/>
            <a:ext cx="3600400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FF0000"/>
                </a:solidFill>
              </a:rPr>
              <a:t>This pic should be more appropriate for the Chairperson point above. Suggestion “Meetings are costly. Punctuality is a must.”</a:t>
            </a:r>
            <a:endParaRPr lang="en-SG" sz="1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1643" y="2708920"/>
            <a:ext cx="3270277" cy="24622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FF0000"/>
                </a:solidFill>
              </a:rPr>
              <a:t>Use pic below. </a:t>
            </a:r>
            <a:endParaRPr lang="en-SG" sz="1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1628800"/>
            <a:ext cx="3270277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FF0000"/>
                </a:solidFill>
              </a:rPr>
              <a:t>The picture are a bit </a:t>
            </a:r>
            <a:r>
              <a:rPr lang="en-US" sz="1000" b="1" dirty="0" err="1" smtClean="0">
                <a:solidFill>
                  <a:srgbClr val="FF0000"/>
                </a:solidFill>
              </a:rPr>
              <a:t>amaturish</a:t>
            </a:r>
            <a:r>
              <a:rPr lang="en-US" sz="1000" b="1" dirty="0" smtClean="0">
                <a:solidFill>
                  <a:srgbClr val="FF0000"/>
                </a:solidFill>
              </a:rPr>
              <a:t>. Is there another </a:t>
            </a:r>
            <a:r>
              <a:rPr lang="en-US" sz="1000" b="1" dirty="0" err="1" smtClean="0">
                <a:solidFill>
                  <a:srgbClr val="FF0000"/>
                </a:solidFill>
              </a:rPr>
              <a:t>caricuture</a:t>
            </a:r>
            <a:r>
              <a:rPr lang="en-US" sz="1000" b="1" dirty="0" smtClean="0">
                <a:solidFill>
                  <a:srgbClr val="FF0000"/>
                </a:solidFill>
              </a:rPr>
              <a:t> type scheme ?</a:t>
            </a:r>
            <a:endParaRPr lang="en-SG" sz="1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84168" y="1382579"/>
            <a:ext cx="3270277" cy="24622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FF0000"/>
                </a:solidFill>
              </a:rPr>
              <a:t>“Neither agenda or objective is stated”</a:t>
            </a:r>
            <a:endParaRPr lang="en-SG" sz="10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09841" y="3937992"/>
            <a:ext cx="3270277" cy="24622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FF0000"/>
                </a:solidFill>
              </a:rPr>
              <a:t>Being late and unprepared</a:t>
            </a:r>
            <a:endParaRPr lang="en-SG" sz="1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4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58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Schroders Investment Management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Ng, Koon Wei</dc:creator>
  <cp:lastModifiedBy>Ng, Koon Wei</cp:lastModifiedBy>
  <cp:revision>2</cp:revision>
  <dcterms:created xsi:type="dcterms:W3CDTF">2016-04-29T01:48:55Z</dcterms:created>
  <dcterms:modified xsi:type="dcterms:W3CDTF">2016-04-29T02:02:02Z</dcterms:modified>
</cp:coreProperties>
</file>