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7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72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2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8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0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70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6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07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3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50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8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8912A-2865-4FAA-88F3-A51039160C9B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92184-2A03-4732-BC82-9A695C7FE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733" y="3147088"/>
            <a:ext cx="4741333" cy="33189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665" y="365760"/>
            <a:ext cx="5581226" cy="31394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77" y="862022"/>
            <a:ext cx="4643289" cy="17447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468" y="4080767"/>
            <a:ext cx="3481390" cy="238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687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Campa</dc:creator>
  <cp:lastModifiedBy>Jennifer Campa</cp:lastModifiedBy>
  <cp:revision>1</cp:revision>
  <dcterms:created xsi:type="dcterms:W3CDTF">2016-04-11T15:02:54Z</dcterms:created>
  <dcterms:modified xsi:type="dcterms:W3CDTF">2016-04-11T15:14:14Z</dcterms:modified>
</cp:coreProperties>
</file>