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1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3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3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1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9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5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0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3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8578-4625-463C-A615-DE3BA6E55840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EB43-0E17-4451-B732-ACBCC0A3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2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-4167188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173075" y="503635"/>
            <a:ext cx="3857625" cy="5846475"/>
            <a:chOff x="0" y="0"/>
            <a:chExt cx="10689412" cy="14870066"/>
          </a:xfrm>
        </p:grpSpPr>
        <p:sp>
          <p:nvSpPr>
            <p:cNvPr id="6" name="Shape 100"/>
            <p:cNvSpPr/>
            <p:nvPr/>
          </p:nvSpPr>
          <p:spPr>
            <a:xfrm>
              <a:off x="0" y="0"/>
              <a:ext cx="10689412" cy="14870066"/>
            </a:xfrm>
            <a:custGeom>
              <a:avLst/>
              <a:gdLst/>
              <a:ahLst/>
              <a:cxnLst/>
              <a:rect l="0" t="0" r="0" b="0"/>
              <a:pathLst>
                <a:path w="10689412" h="4183825">
                  <a:moveTo>
                    <a:pt x="0" y="0"/>
                  </a:moveTo>
                  <a:lnTo>
                    <a:pt x="10689412" y="0"/>
                  </a:lnTo>
                  <a:lnTo>
                    <a:pt x="10689412" y="4183825"/>
                  </a:lnTo>
                  <a:lnTo>
                    <a:pt x="0" y="41838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E1E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Shape 101"/>
            <p:cNvSpPr/>
            <p:nvPr/>
          </p:nvSpPr>
          <p:spPr>
            <a:xfrm>
              <a:off x="169050" y="169035"/>
              <a:ext cx="10353929" cy="14469324"/>
            </a:xfrm>
            <a:custGeom>
              <a:avLst/>
              <a:gdLst/>
              <a:ahLst/>
              <a:cxnLst/>
              <a:rect l="0" t="0" r="0" b="0"/>
              <a:pathLst>
                <a:path w="10353929" h="3845738">
                  <a:moveTo>
                    <a:pt x="0" y="0"/>
                  </a:moveTo>
                  <a:lnTo>
                    <a:pt x="10353929" y="0"/>
                  </a:lnTo>
                  <a:lnTo>
                    <a:pt x="10353929" y="3845738"/>
                  </a:lnTo>
                  <a:lnTo>
                    <a:pt x="0" y="384573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15B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Shape 21"/>
            <p:cNvSpPr/>
            <p:nvPr/>
          </p:nvSpPr>
          <p:spPr>
            <a:xfrm>
              <a:off x="471265" y="13498363"/>
              <a:ext cx="1742948" cy="918159"/>
            </a:xfrm>
            <a:custGeom>
              <a:avLst/>
              <a:gdLst/>
              <a:ahLst/>
              <a:cxnLst/>
              <a:rect l="0" t="0" r="0" b="0"/>
              <a:pathLst>
                <a:path w="1742948" h="918159">
                  <a:moveTo>
                    <a:pt x="447078" y="0"/>
                  </a:moveTo>
                  <a:cubicBezTo>
                    <a:pt x="570941" y="0"/>
                    <a:pt x="673646" y="35496"/>
                    <a:pt x="752335" y="105473"/>
                  </a:cubicBezTo>
                  <a:cubicBezTo>
                    <a:pt x="820826" y="166357"/>
                    <a:pt x="859282" y="241122"/>
                    <a:pt x="887349" y="295745"/>
                  </a:cubicBezTo>
                  <a:cubicBezTo>
                    <a:pt x="911327" y="342011"/>
                    <a:pt x="941819" y="399796"/>
                    <a:pt x="972122" y="455816"/>
                  </a:cubicBezTo>
                  <a:cubicBezTo>
                    <a:pt x="1043457" y="543903"/>
                    <a:pt x="1148144" y="540614"/>
                    <a:pt x="1148144" y="540614"/>
                  </a:cubicBezTo>
                  <a:cubicBezTo>
                    <a:pt x="1127557" y="574192"/>
                    <a:pt x="1076135" y="577380"/>
                    <a:pt x="1037793" y="574447"/>
                  </a:cubicBezTo>
                  <a:cubicBezTo>
                    <a:pt x="1062761" y="618122"/>
                    <a:pt x="1082878" y="650989"/>
                    <a:pt x="1092251" y="661429"/>
                  </a:cubicBezTo>
                  <a:cubicBezTo>
                    <a:pt x="1219022" y="802475"/>
                    <a:pt x="1408443" y="828459"/>
                    <a:pt x="1542669" y="723189"/>
                  </a:cubicBezTo>
                  <a:cubicBezTo>
                    <a:pt x="1651698" y="637718"/>
                    <a:pt x="1671485" y="477621"/>
                    <a:pt x="1586789" y="366331"/>
                  </a:cubicBezTo>
                  <a:cubicBezTo>
                    <a:pt x="1554886" y="324409"/>
                    <a:pt x="1508913" y="297675"/>
                    <a:pt x="1457351" y="291046"/>
                  </a:cubicBezTo>
                  <a:cubicBezTo>
                    <a:pt x="1406512" y="284518"/>
                    <a:pt x="1356220" y="298399"/>
                    <a:pt x="1315733" y="330162"/>
                  </a:cubicBezTo>
                  <a:cubicBezTo>
                    <a:pt x="1250861" y="381025"/>
                    <a:pt x="1239101" y="476326"/>
                    <a:pt x="1289545" y="542620"/>
                  </a:cubicBezTo>
                  <a:cubicBezTo>
                    <a:pt x="1303630" y="561124"/>
                    <a:pt x="1322413" y="574523"/>
                    <a:pt x="1343749" y="581597"/>
                  </a:cubicBezTo>
                  <a:lnTo>
                    <a:pt x="1341895" y="579107"/>
                  </a:lnTo>
                  <a:cubicBezTo>
                    <a:pt x="1340168" y="572465"/>
                    <a:pt x="1339266" y="565518"/>
                    <a:pt x="1339266" y="558356"/>
                  </a:cubicBezTo>
                  <a:cubicBezTo>
                    <a:pt x="1339266" y="513105"/>
                    <a:pt x="1375626" y="476428"/>
                    <a:pt x="1420482" y="476428"/>
                  </a:cubicBezTo>
                  <a:cubicBezTo>
                    <a:pt x="1465339" y="476428"/>
                    <a:pt x="1501699" y="513105"/>
                    <a:pt x="1501699" y="558356"/>
                  </a:cubicBezTo>
                  <a:cubicBezTo>
                    <a:pt x="1501699" y="594805"/>
                    <a:pt x="1477099" y="623075"/>
                    <a:pt x="1445438" y="636333"/>
                  </a:cubicBezTo>
                  <a:cubicBezTo>
                    <a:pt x="1433398" y="641375"/>
                    <a:pt x="1434338" y="641769"/>
                    <a:pt x="1434338" y="641769"/>
                  </a:cubicBezTo>
                  <a:cubicBezTo>
                    <a:pt x="1409662" y="650126"/>
                    <a:pt x="1383233" y="652805"/>
                    <a:pt x="1356639" y="649402"/>
                  </a:cubicBezTo>
                  <a:cubicBezTo>
                    <a:pt x="1309700" y="643357"/>
                    <a:pt x="1267917" y="619112"/>
                    <a:pt x="1238987" y="581088"/>
                  </a:cubicBezTo>
                  <a:cubicBezTo>
                    <a:pt x="1167638" y="487324"/>
                    <a:pt x="1184478" y="352311"/>
                    <a:pt x="1276541" y="280162"/>
                  </a:cubicBezTo>
                  <a:cubicBezTo>
                    <a:pt x="1330516" y="237858"/>
                    <a:pt x="1397597" y="219329"/>
                    <a:pt x="1465428" y="228041"/>
                  </a:cubicBezTo>
                  <a:cubicBezTo>
                    <a:pt x="1533995" y="236842"/>
                    <a:pt x="1595044" y="272301"/>
                    <a:pt x="1637335" y="327863"/>
                  </a:cubicBezTo>
                  <a:cubicBezTo>
                    <a:pt x="1742948" y="466636"/>
                    <a:pt x="1718069" y="666420"/>
                    <a:pt x="1581874" y="773189"/>
                  </a:cubicBezTo>
                  <a:cubicBezTo>
                    <a:pt x="1502143" y="835711"/>
                    <a:pt x="1402906" y="861809"/>
                    <a:pt x="1302436" y="846785"/>
                  </a:cubicBezTo>
                  <a:cubicBezTo>
                    <a:pt x="1206284" y="832371"/>
                    <a:pt x="1114870" y="781622"/>
                    <a:pt x="1045007" y="703898"/>
                  </a:cubicBezTo>
                  <a:cubicBezTo>
                    <a:pt x="1032370" y="689839"/>
                    <a:pt x="1008710" y="651396"/>
                    <a:pt x="981558" y="604025"/>
                  </a:cubicBezTo>
                  <a:cubicBezTo>
                    <a:pt x="979640" y="608813"/>
                    <a:pt x="977405" y="614146"/>
                    <a:pt x="974814" y="620217"/>
                  </a:cubicBezTo>
                  <a:cubicBezTo>
                    <a:pt x="949020" y="680644"/>
                    <a:pt x="890080" y="697255"/>
                    <a:pt x="890080" y="697255"/>
                  </a:cubicBezTo>
                  <a:cubicBezTo>
                    <a:pt x="930402" y="626694"/>
                    <a:pt x="920064" y="522885"/>
                    <a:pt x="913765" y="481533"/>
                  </a:cubicBezTo>
                  <a:cubicBezTo>
                    <a:pt x="873684" y="407302"/>
                    <a:pt x="838708" y="339966"/>
                    <a:pt x="830897" y="324866"/>
                  </a:cubicBezTo>
                  <a:cubicBezTo>
                    <a:pt x="777354" y="220764"/>
                    <a:pt x="696531" y="63538"/>
                    <a:pt x="447078" y="63538"/>
                  </a:cubicBezTo>
                  <a:cubicBezTo>
                    <a:pt x="332727" y="63538"/>
                    <a:pt x="225235" y="122517"/>
                    <a:pt x="152171" y="225349"/>
                  </a:cubicBezTo>
                  <a:cubicBezTo>
                    <a:pt x="95021" y="305790"/>
                    <a:pt x="63525" y="407556"/>
                    <a:pt x="63525" y="511899"/>
                  </a:cubicBezTo>
                  <a:cubicBezTo>
                    <a:pt x="63525" y="716915"/>
                    <a:pt x="239903" y="854634"/>
                    <a:pt x="404635" y="854634"/>
                  </a:cubicBezTo>
                  <a:cubicBezTo>
                    <a:pt x="500113" y="854634"/>
                    <a:pt x="586626" y="823481"/>
                    <a:pt x="648221" y="766915"/>
                  </a:cubicBezTo>
                  <a:cubicBezTo>
                    <a:pt x="711873" y="708469"/>
                    <a:pt x="745515" y="627761"/>
                    <a:pt x="745515" y="533502"/>
                  </a:cubicBezTo>
                  <a:cubicBezTo>
                    <a:pt x="745515" y="379844"/>
                    <a:pt x="623316" y="254838"/>
                    <a:pt x="473100" y="254838"/>
                  </a:cubicBezTo>
                  <a:cubicBezTo>
                    <a:pt x="350507" y="254838"/>
                    <a:pt x="261518" y="337337"/>
                    <a:pt x="261518" y="450977"/>
                  </a:cubicBezTo>
                  <a:cubicBezTo>
                    <a:pt x="261518" y="543014"/>
                    <a:pt x="334607" y="617880"/>
                    <a:pt x="424434" y="617880"/>
                  </a:cubicBezTo>
                  <a:cubicBezTo>
                    <a:pt x="461112" y="617880"/>
                    <a:pt x="494119" y="601446"/>
                    <a:pt x="516839" y="575386"/>
                  </a:cubicBezTo>
                  <a:cubicBezTo>
                    <a:pt x="478117" y="569455"/>
                    <a:pt x="448437" y="535826"/>
                    <a:pt x="448437" y="495211"/>
                  </a:cubicBezTo>
                  <a:cubicBezTo>
                    <a:pt x="448437" y="450444"/>
                    <a:pt x="484556" y="414121"/>
                    <a:pt x="529095" y="414121"/>
                  </a:cubicBezTo>
                  <a:cubicBezTo>
                    <a:pt x="564883" y="414121"/>
                    <a:pt x="595236" y="437566"/>
                    <a:pt x="605790" y="470014"/>
                  </a:cubicBezTo>
                  <a:cubicBezTo>
                    <a:pt x="605790" y="470014"/>
                    <a:pt x="612331" y="491338"/>
                    <a:pt x="611543" y="502933"/>
                  </a:cubicBezTo>
                  <a:cubicBezTo>
                    <a:pt x="605333" y="602425"/>
                    <a:pt x="523786" y="681406"/>
                    <a:pt x="424434" y="681406"/>
                  </a:cubicBezTo>
                  <a:cubicBezTo>
                    <a:pt x="299568" y="681406"/>
                    <a:pt x="198006" y="578053"/>
                    <a:pt x="198006" y="450977"/>
                  </a:cubicBezTo>
                  <a:cubicBezTo>
                    <a:pt x="198006" y="376809"/>
                    <a:pt x="227025" y="309715"/>
                    <a:pt x="279730" y="262039"/>
                  </a:cubicBezTo>
                  <a:cubicBezTo>
                    <a:pt x="330149" y="216421"/>
                    <a:pt x="398831" y="191326"/>
                    <a:pt x="473100" y="191326"/>
                  </a:cubicBezTo>
                  <a:cubicBezTo>
                    <a:pt x="658343" y="191326"/>
                    <a:pt x="809053" y="344818"/>
                    <a:pt x="809053" y="533502"/>
                  </a:cubicBezTo>
                  <a:cubicBezTo>
                    <a:pt x="809053" y="644411"/>
                    <a:pt x="767194" y="743928"/>
                    <a:pt x="691197" y="813715"/>
                  </a:cubicBezTo>
                  <a:cubicBezTo>
                    <a:pt x="617842" y="881062"/>
                    <a:pt x="516065" y="918159"/>
                    <a:pt x="404647" y="918159"/>
                  </a:cubicBezTo>
                  <a:lnTo>
                    <a:pt x="404635" y="918159"/>
                  </a:lnTo>
                  <a:cubicBezTo>
                    <a:pt x="303670" y="918159"/>
                    <a:pt x="202032" y="876579"/>
                    <a:pt x="125806" y="804050"/>
                  </a:cubicBezTo>
                  <a:cubicBezTo>
                    <a:pt x="44679" y="726847"/>
                    <a:pt x="0" y="623100"/>
                    <a:pt x="0" y="511899"/>
                  </a:cubicBezTo>
                  <a:cubicBezTo>
                    <a:pt x="0" y="394487"/>
                    <a:pt x="35649" y="279667"/>
                    <a:pt x="100393" y="188557"/>
                  </a:cubicBezTo>
                  <a:cubicBezTo>
                    <a:pt x="185509" y="68720"/>
                    <a:pt x="311874" y="0"/>
                    <a:pt x="4470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BAF3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Shape 23"/>
            <p:cNvSpPr/>
            <p:nvPr/>
          </p:nvSpPr>
          <p:spPr>
            <a:xfrm>
              <a:off x="8480349" y="13584968"/>
              <a:ext cx="1742935" cy="918171"/>
            </a:xfrm>
            <a:custGeom>
              <a:avLst/>
              <a:gdLst/>
              <a:ahLst/>
              <a:cxnLst/>
              <a:rect l="0" t="0" r="0" b="0"/>
              <a:pathLst>
                <a:path w="1742936" h="918172">
                  <a:moveTo>
                    <a:pt x="1295857" y="0"/>
                  </a:moveTo>
                  <a:cubicBezTo>
                    <a:pt x="1431062" y="0"/>
                    <a:pt x="1557426" y="68720"/>
                    <a:pt x="1642554" y="188557"/>
                  </a:cubicBezTo>
                  <a:cubicBezTo>
                    <a:pt x="1707287" y="279667"/>
                    <a:pt x="1742936" y="394500"/>
                    <a:pt x="1742936" y="511899"/>
                  </a:cubicBezTo>
                  <a:cubicBezTo>
                    <a:pt x="1742936" y="623113"/>
                    <a:pt x="1698269" y="726859"/>
                    <a:pt x="1617142" y="804050"/>
                  </a:cubicBezTo>
                  <a:cubicBezTo>
                    <a:pt x="1540916" y="876579"/>
                    <a:pt x="1439278" y="918172"/>
                    <a:pt x="1338301" y="918172"/>
                  </a:cubicBezTo>
                  <a:cubicBezTo>
                    <a:pt x="1226871" y="918172"/>
                    <a:pt x="1125093" y="881062"/>
                    <a:pt x="1051751" y="813715"/>
                  </a:cubicBezTo>
                  <a:cubicBezTo>
                    <a:pt x="975740" y="743940"/>
                    <a:pt x="933907" y="644423"/>
                    <a:pt x="933907" y="533502"/>
                  </a:cubicBezTo>
                  <a:cubicBezTo>
                    <a:pt x="933907" y="344818"/>
                    <a:pt x="1084605" y="191326"/>
                    <a:pt x="1269835" y="191326"/>
                  </a:cubicBezTo>
                  <a:cubicBezTo>
                    <a:pt x="1344117" y="191326"/>
                    <a:pt x="1412798" y="216433"/>
                    <a:pt x="1463205" y="262052"/>
                  </a:cubicBezTo>
                  <a:cubicBezTo>
                    <a:pt x="1515923" y="309715"/>
                    <a:pt x="1544942" y="376822"/>
                    <a:pt x="1544942" y="450990"/>
                  </a:cubicBezTo>
                  <a:cubicBezTo>
                    <a:pt x="1544942" y="578053"/>
                    <a:pt x="1443368" y="681406"/>
                    <a:pt x="1318514" y="681406"/>
                  </a:cubicBezTo>
                  <a:cubicBezTo>
                    <a:pt x="1219149" y="681406"/>
                    <a:pt x="1137602" y="602425"/>
                    <a:pt x="1131392" y="502933"/>
                  </a:cubicBezTo>
                  <a:cubicBezTo>
                    <a:pt x="1130617" y="491338"/>
                    <a:pt x="1137158" y="470014"/>
                    <a:pt x="1137158" y="470014"/>
                  </a:cubicBezTo>
                  <a:cubicBezTo>
                    <a:pt x="1147711" y="437566"/>
                    <a:pt x="1178039" y="414121"/>
                    <a:pt x="1213853" y="414121"/>
                  </a:cubicBezTo>
                  <a:cubicBezTo>
                    <a:pt x="1258379" y="414121"/>
                    <a:pt x="1294511" y="450444"/>
                    <a:pt x="1294511" y="495211"/>
                  </a:cubicBezTo>
                  <a:cubicBezTo>
                    <a:pt x="1294511" y="535826"/>
                    <a:pt x="1264831" y="569455"/>
                    <a:pt x="1226096" y="575399"/>
                  </a:cubicBezTo>
                  <a:cubicBezTo>
                    <a:pt x="1248829" y="601459"/>
                    <a:pt x="1281823" y="617893"/>
                    <a:pt x="1318514" y="617893"/>
                  </a:cubicBezTo>
                  <a:cubicBezTo>
                    <a:pt x="1408341" y="617893"/>
                    <a:pt x="1481417" y="543014"/>
                    <a:pt x="1481417" y="450990"/>
                  </a:cubicBezTo>
                  <a:cubicBezTo>
                    <a:pt x="1481417" y="337337"/>
                    <a:pt x="1392441" y="254838"/>
                    <a:pt x="1269835" y="254838"/>
                  </a:cubicBezTo>
                  <a:cubicBezTo>
                    <a:pt x="1119645" y="254838"/>
                    <a:pt x="997420" y="379844"/>
                    <a:pt x="997420" y="533502"/>
                  </a:cubicBezTo>
                  <a:cubicBezTo>
                    <a:pt x="997420" y="627761"/>
                    <a:pt x="1031075" y="708469"/>
                    <a:pt x="1094727" y="766927"/>
                  </a:cubicBezTo>
                  <a:cubicBezTo>
                    <a:pt x="1156323" y="823493"/>
                    <a:pt x="1242847" y="854634"/>
                    <a:pt x="1338301" y="854634"/>
                  </a:cubicBezTo>
                  <a:cubicBezTo>
                    <a:pt x="1503045" y="854634"/>
                    <a:pt x="1679422" y="716915"/>
                    <a:pt x="1679422" y="511899"/>
                  </a:cubicBezTo>
                  <a:cubicBezTo>
                    <a:pt x="1679422" y="407568"/>
                    <a:pt x="1647939" y="305790"/>
                    <a:pt x="1590763" y="225349"/>
                  </a:cubicBezTo>
                  <a:cubicBezTo>
                    <a:pt x="1517714" y="122530"/>
                    <a:pt x="1410208" y="63551"/>
                    <a:pt x="1295857" y="63551"/>
                  </a:cubicBezTo>
                  <a:cubicBezTo>
                    <a:pt x="1046416" y="63551"/>
                    <a:pt x="965581" y="220764"/>
                    <a:pt x="912051" y="324866"/>
                  </a:cubicBezTo>
                  <a:cubicBezTo>
                    <a:pt x="904239" y="339966"/>
                    <a:pt x="869264" y="407314"/>
                    <a:pt x="829170" y="481546"/>
                  </a:cubicBezTo>
                  <a:cubicBezTo>
                    <a:pt x="822871" y="522885"/>
                    <a:pt x="812546" y="626694"/>
                    <a:pt x="852868" y="697268"/>
                  </a:cubicBezTo>
                  <a:cubicBezTo>
                    <a:pt x="852868" y="697268"/>
                    <a:pt x="793928" y="680644"/>
                    <a:pt x="768134" y="620217"/>
                  </a:cubicBezTo>
                  <a:cubicBezTo>
                    <a:pt x="765543" y="614146"/>
                    <a:pt x="763308" y="608813"/>
                    <a:pt x="761403" y="604025"/>
                  </a:cubicBezTo>
                  <a:cubicBezTo>
                    <a:pt x="734237" y="651396"/>
                    <a:pt x="710578" y="689839"/>
                    <a:pt x="697928" y="703898"/>
                  </a:cubicBezTo>
                  <a:cubicBezTo>
                    <a:pt x="628066" y="781622"/>
                    <a:pt x="536651" y="832371"/>
                    <a:pt x="440512" y="846785"/>
                  </a:cubicBezTo>
                  <a:cubicBezTo>
                    <a:pt x="340042" y="861835"/>
                    <a:pt x="240805" y="835711"/>
                    <a:pt x="161061" y="773201"/>
                  </a:cubicBezTo>
                  <a:cubicBezTo>
                    <a:pt x="24879" y="666420"/>
                    <a:pt x="0" y="466636"/>
                    <a:pt x="105613" y="327863"/>
                  </a:cubicBezTo>
                  <a:cubicBezTo>
                    <a:pt x="147891" y="272301"/>
                    <a:pt x="208953" y="236842"/>
                    <a:pt x="277520" y="228041"/>
                  </a:cubicBezTo>
                  <a:cubicBezTo>
                    <a:pt x="345363" y="219329"/>
                    <a:pt x="412432" y="237858"/>
                    <a:pt x="466395" y="280162"/>
                  </a:cubicBezTo>
                  <a:cubicBezTo>
                    <a:pt x="558457" y="352323"/>
                    <a:pt x="575297" y="487337"/>
                    <a:pt x="503948" y="581088"/>
                  </a:cubicBezTo>
                  <a:cubicBezTo>
                    <a:pt x="475031" y="619112"/>
                    <a:pt x="433248" y="643357"/>
                    <a:pt x="386296" y="649402"/>
                  </a:cubicBezTo>
                  <a:cubicBezTo>
                    <a:pt x="359714" y="652818"/>
                    <a:pt x="333286" y="650126"/>
                    <a:pt x="308597" y="641769"/>
                  </a:cubicBezTo>
                  <a:cubicBezTo>
                    <a:pt x="308597" y="641769"/>
                    <a:pt x="309549" y="641375"/>
                    <a:pt x="297497" y="636333"/>
                  </a:cubicBezTo>
                  <a:cubicBezTo>
                    <a:pt x="265837" y="623087"/>
                    <a:pt x="241236" y="594817"/>
                    <a:pt x="241236" y="558356"/>
                  </a:cubicBezTo>
                  <a:cubicBezTo>
                    <a:pt x="241236" y="513105"/>
                    <a:pt x="277622" y="476428"/>
                    <a:pt x="322466" y="476428"/>
                  </a:cubicBezTo>
                  <a:cubicBezTo>
                    <a:pt x="367309" y="476428"/>
                    <a:pt x="403682" y="513105"/>
                    <a:pt x="403682" y="558356"/>
                  </a:cubicBezTo>
                  <a:cubicBezTo>
                    <a:pt x="403682" y="565518"/>
                    <a:pt x="402768" y="572465"/>
                    <a:pt x="401053" y="579107"/>
                  </a:cubicBezTo>
                  <a:lnTo>
                    <a:pt x="399199" y="581597"/>
                  </a:lnTo>
                  <a:cubicBezTo>
                    <a:pt x="420535" y="574523"/>
                    <a:pt x="439318" y="561137"/>
                    <a:pt x="453415" y="542620"/>
                  </a:cubicBezTo>
                  <a:cubicBezTo>
                    <a:pt x="503834" y="476339"/>
                    <a:pt x="492087" y="381025"/>
                    <a:pt x="427203" y="330162"/>
                  </a:cubicBezTo>
                  <a:cubicBezTo>
                    <a:pt x="386728" y="298412"/>
                    <a:pt x="336435" y="284518"/>
                    <a:pt x="285585" y="291046"/>
                  </a:cubicBezTo>
                  <a:cubicBezTo>
                    <a:pt x="234035" y="297675"/>
                    <a:pt x="188074" y="324409"/>
                    <a:pt x="156172" y="366344"/>
                  </a:cubicBezTo>
                  <a:cubicBezTo>
                    <a:pt x="71462" y="477621"/>
                    <a:pt x="91249" y="637718"/>
                    <a:pt x="200278" y="723189"/>
                  </a:cubicBezTo>
                  <a:cubicBezTo>
                    <a:pt x="334493" y="828459"/>
                    <a:pt x="523925" y="802475"/>
                    <a:pt x="650697" y="661441"/>
                  </a:cubicBezTo>
                  <a:cubicBezTo>
                    <a:pt x="660070" y="651002"/>
                    <a:pt x="680186" y="618122"/>
                    <a:pt x="705155" y="574447"/>
                  </a:cubicBezTo>
                  <a:cubicBezTo>
                    <a:pt x="666814" y="577380"/>
                    <a:pt x="615404" y="574192"/>
                    <a:pt x="594792" y="540614"/>
                  </a:cubicBezTo>
                  <a:cubicBezTo>
                    <a:pt x="594792" y="540614"/>
                    <a:pt x="699503" y="543903"/>
                    <a:pt x="770827" y="455816"/>
                  </a:cubicBezTo>
                  <a:cubicBezTo>
                    <a:pt x="801115" y="399796"/>
                    <a:pt x="831621" y="342011"/>
                    <a:pt x="855599" y="295745"/>
                  </a:cubicBezTo>
                  <a:cubicBezTo>
                    <a:pt x="883665" y="241122"/>
                    <a:pt x="922121" y="166357"/>
                    <a:pt x="990600" y="105473"/>
                  </a:cubicBezTo>
                  <a:cubicBezTo>
                    <a:pt x="1069301" y="35496"/>
                    <a:pt x="1172007" y="0"/>
                    <a:pt x="129585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BAF3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-914401" y="187897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7259" y="2006253"/>
            <a:ext cx="351933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25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009" y="663543"/>
            <a:ext cx="1233727" cy="893496"/>
          </a:xfrm>
          <a:prstGeom prst="rect">
            <a:avLst/>
          </a:prstGeom>
        </p:spPr>
      </p:pic>
      <p:sp>
        <p:nvSpPr>
          <p:cNvPr id="33" name="Shape 21"/>
          <p:cNvSpPr/>
          <p:nvPr/>
        </p:nvSpPr>
        <p:spPr>
          <a:xfrm>
            <a:off x="4337259" y="623761"/>
            <a:ext cx="629000" cy="360993"/>
          </a:xfrm>
          <a:custGeom>
            <a:avLst/>
            <a:gdLst/>
            <a:ahLst/>
            <a:cxnLst/>
            <a:rect l="0" t="0" r="0" b="0"/>
            <a:pathLst>
              <a:path w="1742948" h="918159">
                <a:moveTo>
                  <a:pt x="447078" y="0"/>
                </a:moveTo>
                <a:cubicBezTo>
                  <a:pt x="570941" y="0"/>
                  <a:pt x="673646" y="35496"/>
                  <a:pt x="752335" y="105473"/>
                </a:cubicBezTo>
                <a:cubicBezTo>
                  <a:pt x="820826" y="166357"/>
                  <a:pt x="859282" y="241122"/>
                  <a:pt x="887349" y="295745"/>
                </a:cubicBezTo>
                <a:cubicBezTo>
                  <a:pt x="911327" y="342011"/>
                  <a:pt x="941819" y="399796"/>
                  <a:pt x="972122" y="455816"/>
                </a:cubicBezTo>
                <a:cubicBezTo>
                  <a:pt x="1043457" y="543903"/>
                  <a:pt x="1148144" y="540614"/>
                  <a:pt x="1148144" y="540614"/>
                </a:cubicBezTo>
                <a:cubicBezTo>
                  <a:pt x="1127557" y="574192"/>
                  <a:pt x="1076135" y="577380"/>
                  <a:pt x="1037793" y="574447"/>
                </a:cubicBezTo>
                <a:cubicBezTo>
                  <a:pt x="1062761" y="618122"/>
                  <a:pt x="1082878" y="650989"/>
                  <a:pt x="1092251" y="661429"/>
                </a:cubicBezTo>
                <a:cubicBezTo>
                  <a:pt x="1219022" y="802475"/>
                  <a:pt x="1408443" y="828459"/>
                  <a:pt x="1542669" y="723189"/>
                </a:cubicBezTo>
                <a:cubicBezTo>
                  <a:pt x="1651698" y="637718"/>
                  <a:pt x="1671485" y="477621"/>
                  <a:pt x="1586789" y="366331"/>
                </a:cubicBezTo>
                <a:cubicBezTo>
                  <a:pt x="1554886" y="324409"/>
                  <a:pt x="1508913" y="297675"/>
                  <a:pt x="1457351" y="291046"/>
                </a:cubicBezTo>
                <a:cubicBezTo>
                  <a:pt x="1406512" y="284518"/>
                  <a:pt x="1356220" y="298399"/>
                  <a:pt x="1315733" y="330162"/>
                </a:cubicBezTo>
                <a:cubicBezTo>
                  <a:pt x="1250861" y="381025"/>
                  <a:pt x="1239101" y="476326"/>
                  <a:pt x="1289545" y="542620"/>
                </a:cubicBezTo>
                <a:cubicBezTo>
                  <a:pt x="1303630" y="561124"/>
                  <a:pt x="1322413" y="574523"/>
                  <a:pt x="1343749" y="581597"/>
                </a:cubicBezTo>
                <a:lnTo>
                  <a:pt x="1341895" y="579107"/>
                </a:lnTo>
                <a:cubicBezTo>
                  <a:pt x="1340168" y="572465"/>
                  <a:pt x="1339266" y="565518"/>
                  <a:pt x="1339266" y="558356"/>
                </a:cubicBezTo>
                <a:cubicBezTo>
                  <a:pt x="1339266" y="513105"/>
                  <a:pt x="1375626" y="476428"/>
                  <a:pt x="1420482" y="476428"/>
                </a:cubicBezTo>
                <a:cubicBezTo>
                  <a:pt x="1465339" y="476428"/>
                  <a:pt x="1501699" y="513105"/>
                  <a:pt x="1501699" y="558356"/>
                </a:cubicBezTo>
                <a:cubicBezTo>
                  <a:pt x="1501699" y="594805"/>
                  <a:pt x="1477099" y="623075"/>
                  <a:pt x="1445438" y="636333"/>
                </a:cubicBezTo>
                <a:cubicBezTo>
                  <a:pt x="1433398" y="641375"/>
                  <a:pt x="1434338" y="641769"/>
                  <a:pt x="1434338" y="641769"/>
                </a:cubicBezTo>
                <a:cubicBezTo>
                  <a:pt x="1409662" y="650126"/>
                  <a:pt x="1383233" y="652805"/>
                  <a:pt x="1356639" y="649402"/>
                </a:cubicBezTo>
                <a:cubicBezTo>
                  <a:pt x="1309700" y="643357"/>
                  <a:pt x="1267917" y="619112"/>
                  <a:pt x="1238987" y="581088"/>
                </a:cubicBezTo>
                <a:cubicBezTo>
                  <a:pt x="1167638" y="487324"/>
                  <a:pt x="1184478" y="352311"/>
                  <a:pt x="1276541" y="280162"/>
                </a:cubicBezTo>
                <a:cubicBezTo>
                  <a:pt x="1330516" y="237858"/>
                  <a:pt x="1397597" y="219329"/>
                  <a:pt x="1465428" y="228041"/>
                </a:cubicBezTo>
                <a:cubicBezTo>
                  <a:pt x="1533995" y="236842"/>
                  <a:pt x="1595044" y="272301"/>
                  <a:pt x="1637335" y="327863"/>
                </a:cubicBezTo>
                <a:cubicBezTo>
                  <a:pt x="1742948" y="466636"/>
                  <a:pt x="1718069" y="666420"/>
                  <a:pt x="1581874" y="773189"/>
                </a:cubicBezTo>
                <a:cubicBezTo>
                  <a:pt x="1502143" y="835711"/>
                  <a:pt x="1402906" y="861809"/>
                  <a:pt x="1302436" y="846785"/>
                </a:cubicBezTo>
                <a:cubicBezTo>
                  <a:pt x="1206284" y="832371"/>
                  <a:pt x="1114870" y="781622"/>
                  <a:pt x="1045007" y="703898"/>
                </a:cubicBezTo>
                <a:cubicBezTo>
                  <a:pt x="1032370" y="689839"/>
                  <a:pt x="1008710" y="651396"/>
                  <a:pt x="981558" y="604025"/>
                </a:cubicBezTo>
                <a:cubicBezTo>
                  <a:pt x="979640" y="608813"/>
                  <a:pt x="977405" y="614146"/>
                  <a:pt x="974814" y="620217"/>
                </a:cubicBezTo>
                <a:cubicBezTo>
                  <a:pt x="949020" y="680644"/>
                  <a:pt x="890080" y="697255"/>
                  <a:pt x="890080" y="697255"/>
                </a:cubicBezTo>
                <a:cubicBezTo>
                  <a:pt x="930402" y="626694"/>
                  <a:pt x="920064" y="522885"/>
                  <a:pt x="913765" y="481533"/>
                </a:cubicBezTo>
                <a:cubicBezTo>
                  <a:pt x="873684" y="407302"/>
                  <a:pt x="838708" y="339966"/>
                  <a:pt x="830897" y="324866"/>
                </a:cubicBezTo>
                <a:cubicBezTo>
                  <a:pt x="777354" y="220764"/>
                  <a:pt x="696531" y="63538"/>
                  <a:pt x="447078" y="63538"/>
                </a:cubicBezTo>
                <a:cubicBezTo>
                  <a:pt x="332727" y="63538"/>
                  <a:pt x="225235" y="122517"/>
                  <a:pt x="152171" y="225349"/>
                </a:cubicBezTo>
                <a:cubicBezTo>
                  <a:pt x="95021" y="305790"/>
                  <a:pt x="63525" y="407556"/>
                  <a:pt x="63525" y="511899"/>
                </a:cubicBezTo>
                <a:cubicBezTo>
                  <a:pt x="63525" y="716915"/>
                  <a:pt x="239903" y="854634"/>
                  <a:pt x="404635" y="854634"/>
                </a:cubicBezTo>
                <a:cubicBezTo>
                  <a:pt x="500113" y="854634"/>
                  <a:pt x="586626" y="823481"/>
                  <a:pt x="648221" y="766915"/>
                </a:cubicBezTo>
                <a:cubicBezTo>
                  <a:pt x="711873" y="708469"/>
                  <a:pt x="745515" y="627761"/>
                  <a:pt x="745515" y="533502"/>
                </a:cubicBezTo>
                <a:cubicBezTo>
                  <a:pt x="745515" y="379844"/>
                  <a:pt x="623316" y="254838"/>
                  <a:pt x="473100" y="254838"/>
                </a:cubicBezTo>
                <a:cubicBezTo>
                  <a:pt x="350507" y="254838"/>
                  <a:pt x="261518" y="337337"/>
                  <a:pt x="261518" y="450977"/>
                </a:cubicBezTo>
                <a:cubicBezTo>
                  <a:pt x="261518" y="543014"/>
                  <a:pt x="334607" y="617880"/>
                  <a:pt x="424434" y="617880"/>
                </a:cubicBezTo>
                <a:cubicBezTo>
                  <a:pt x="461112" y="617880"/>
                  <a:pt x="494119" y="601446"/>
                  <a:pt x="516839" y="575386"/>
                </a:cubicBezTo>
                <a:cubicBezTo>
                  <a:pt x="478117" y="569455"/>
                  <a:pt x="448437" y="535826"/>
                  <a:pt x="448437" y="495211"/>
                </a:cubicBezTo>
                <a:cubicBezTo>
                  <a:pt x="448437" y="450444"/>
                  <a:pt x="484556" y="414121"/>
                  <a:pt x="529095" y="414121"/>
                </a:cubicBezTo>
                <a:cubicBezTo>
                  <a:pt x="564883" y="414121"/>
                  <a:pt x="595236" y="437566"/>
                  <a:pt x="605790" y="470014"/>
                </a:cubicBezTo>
                <a:cubicBezTo>
                  <a:pt x="605790" y="470014"/>
                  <a:pt x="612331" y="491338"/>
                  <a:pt x="611543" y="502933"/>
                </a:cubicBezTo>
                <a:cubicBezTo>
                  <a:pt x="605333" y="602425"/>
                  <a:pt x="523786" y="681406"/>
                  <a:pt x="424434" y="681406"/>
                </a:cubicBezTo>
                <a:cubicBezTo>
                  <a:pt x="299568" y="681406"/>
                  <a:pt x="198006" y="578053"/>
                  <a:pt x="198006" y="450977"/>
                </a:cubicBezTo>
                <a:cubicBezTo>
                  <a:pt x="198006" y="376809"/>
                  <a:pt x="227025" y="309715"/>
                  <a:pt x="279730" y="262039"/>
                </a:cubicBezTo>
                <a:cubicBezTo>
                  <a:pt x="330149" y="216421"/>
                  <a:pt x="398831" y="191326"/>
                  <a:pt x="473100" y="191326"/>
                </a:cubicBezTo>
                <a:cubicBezTo>
                  <a:pt x="658343" y="191326"/>
                  <a:pt x="809053" y="344818"/>
                  <a:pt x="809053" y="533502"/>
                </a:cubicBezTo>
                <a:cubicBezTo>
                  <a:pt x="809053" y="644411"/>
                  <a:pt x="767194" y="743928"/>
                  <a:pt x="691197" y="813715"/>
                </a:cubicBezTo>
                <a:cubicBezTo>
                  <a:pt x="617842" y="881062"/>
                  <a:pt x="516065" y="918159"/>
                  <a:pt x="404647" y="918159"/>
                </a:cubicBezTo>
                <a:lnTo>
                  <a:pt x="404635" y="918159"/>
                </a:lnTo>
                <a:cubicBezTo>
                  <a:pt x="303670" y="918159"/>
                  <a:pt x="202032" y="876579"/>
                  <a:pt x="125806" y="804050"/>
                </a:cubicBezTo>
                <a:cubicBezTo>
                  <a:pt x="44679" y="726847"/>
                  <a:pt x="0" y="623100"/>
                  <a:pt x="0" y="511899"/>
                </a:cubicBezTo>
                <a:cubicBezTo>
                  <a:pt x="0" y="394487"/>
                  <a:pt x="35649" y="279667"/>
                  <a:pt x="100393" y="188557"/>
                </a:cubicBezTo>
                <a:cubicBezTo>
                  <a:pt x="185509" y="68720"/>
                  <a:pt x="311874" y="0"/>
                  <a:pt x="447078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BAF3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 dirty="0"/>
          </a:p>
        </p:txBody>
      </p:sp>
      <p:sp>
        <p:nvSpPr>
          <p:cNvPr id="34" name="Shape 23"/>
          <p:cNvSpPr/>
          <p:nvPr/>
        </p:nvSpPr>
        <p:spPr>
          <a:xfrm>
            <a:off x="7233487" y="623761"/>
            <a:ext cx="628995" cy="360998"/>
          </a:xfrm>
          <a:custGeom>
            <a:avLst/>
            <a:gdLst/>
            <a:ahLst/>
            <a:cxnLst/>
            <a:rect l="0" t="0" r="0" b="0"/>
            <a:pathLst>
              <a:path w="1742936" h="918172">
                <a:moveTo>
                  <a:pt x="1295857" y="0"/>
                </a:moveTo>
                <a:cubicBezTo>
                  <a:pt x="1431062" y="0"/>
                  <a:pt x="1557426" y="68720"/>
                  <a:pt x="1642554" y="188557"/>
                </a:cubicBezTo>
                <a:cubicBezTo>
                  <a:pt x="1707287" y="279667"/>
                  <a:pt x="1742936" y="394500"/>
                  <a:pt x="1742936" y="511899"/>
                </a:cubicBezTo>
                <a:cubicBezTo>
                  <a:pt x="1742936" y="623113"/>
                  <a:pt x="1698269" y="726859"/>
                  <a:pt x="1617142" y="804050"/>
                </a:cubicBezTo>
                <a:cubicBezTo>
                  <a:pt x="1540916" y="876579"/>
                  <a:pt x="1439278" y="918172"/>
                  <a:pt x="1338301" y="918172"/>
                </a:cubicBezTo>
                <a:cubicBezTo>
                  <a:pt x="1226871" y="918172"/>
                  <a:pt x="1125093" y="881062"/>
                  <a:pt x="1051751" y="813715"/>
                </a:cubicBezTo>
                <a:cubicBezTo>
                  <a:pt x="975740" y="743940"/>
                  <a:pt x="933907" y="644423"/>
                  <a:pt x="933907" y="533502"/>
                </a:cubicBezTo>
                <a:cubicBezTo>
                  <a:pt x="933907" y="344818"/>
                  <a:pt x="1084605" y="191326"/>
                  <a:pt x="1269835" y="191326"/>
                </a:cubicBezTo>
                <a:cubicBezTo>
                  <a:pt x="1344117" y="191326"/>
                  <a:pt x="1412798" y="216433"/>
                  <a:pt x="1463205" y="262052"/>
                </a:cubicBezTo>
                <a:cubicBezTo>
                  <a:pt x="1515923" y="309715"/>
                  <a:pt x="1544942" y="376822"/>
                  <a:pt x="1544942" y="450990"/>
                </a:cubicBezTo>
                <a:cubicBezTo>
                  <a:pt x="1544942" y="578053"/>
                  <a:pt x="1443368" y="681406"/>
                  <a:pt x="1318514" y="681406"/>
                </a:cubicBezTo>
                <a:cubicBezTo>
                  <a:pt x="1219149" y="681406"/>
                  <a:pt x="1137602" y="602425"/>
                  <a:pt x="1131392" y="502933"/>
                </a:cubicBezTo>
                <a:cubicBezTo>
                  <a:pt x="1130617" y="491338"/>
                  <a:pt x="1137158" y="470014"/>
                  <a:pt x="1137158" y="470014"/>
                </a:cubicBezTo>
                <a:cubicBezTo>
                  <a:pt x="1147711" y="437566"/>
                  <a:pt x="1178039" y="414121"/>
                  <a:pt x="1213853" y="414121"/>
                </a:cubicBezTo>
                <a:cubicBezTo>
                  <a:pt x="1258379" y="414121"/>
                  <a:pt x="1294511" y="450444"/>
                  <a:pt x="1294511" y="495211"/>
                </a:cubicBezTo>
                <a:cubicBezTo>
                  <a:pt x="1294511" y="535826"/>
                  <a:pt x="1264831" y="569455"/>
                  <a:pt x="1226096" y="575399"/>
                </a:cubicBezTo>
                <a:cubicBezTo>
                  <a:pt x="1248829" y="601459"/>
                  <a:pt x="1281823" y="617893"/>
                  <a:pt x="1318514" y="617893"/>
                </a:cubicBezTo>
                <a:cubicBezTo>
                  <a:pt x="1408341" y="617893"/>
                  <a:pt x="1481417" y="543014"/>
                  <a:pt x="1481417" y="450990"/>
                </a:cubicBezTo>
                <a:cubicBezTo>
                  <a:pt x="1481417" y="337337"/>
                  <a:pt x="1392441" y="254838"/>
                  <a:pt x="1269835" y="254838"/>
                </a:cubicBezTo>
                <a:cubicBezTo>
                  <a:pt x="1119645" y="254838"/>
                  <a:pt x="997420" y="379844"/>
                  <a:pt x="997420" y="533502"/>
                </a:cubicBezTo>
                <a:cubicBezTo>
                  <a:pt x="997420" y="627761"/>
                  <a:pt x="1031075" y="708469"/>
                  <a:pt x="1094727" y="766927"/>
                </a:cubicBezTo>
                <a:cubicBezTo>
                  <a:pt x="1156323" y="823493"/>
                  <a:pt x="1242847" y="854634"/>
                  <a:pt x="1338301" y="854634"/>
                </a:cubicBezTo>
                <a:cubicBezTo>
                  <a:pt x="1503045" y="854634"/>
                  <a:pt x="1679422" y="716915"/>
                  <a:pt x="1679422" y="511899"/>
                </a:cubicBezTo>
                <a:cubicBezTo>
                  <a:pt x="1679422" y="407568"/>
                  <a:pt x="1647939" y="305790"/>
                  <a:pt x="1590763" y="225349"/>
                </a:cubicBezTo>
                <a:cubicBezTo>
                  <a:pt x="1517714" y="122530"/>
                  <a:pt x="1410208" y="63551"/>
                  <a:pt x="1295857" y="63551"/>
                </a:cubicBezTo>
                <a:cubicBezTo>
                  <a:pt x="1046416" y="63551"/>
                  <a:pt x="965581" y="220764"/>
                  <a:pt x="912051" y="324866"/>
                </a:cubicBezTo>
                <a:cubicBezTo>
                  <a:pt x="904239" y="339966"/>
                  <a:pt x="869264" y="407314"/>
                  <a:pt x="829170" y="481546"/>
                </a:cubicBezTo>
                <a:cubicBezTo>
                  <a:pt x="822871" y="522885"/>
                  <a:pt x="812546" y="626694"/>
                  <a:pt x="852868" y="697268"/>
                </a:cubicBezTo>
                <a:cubicBezTo>
                  <a:pt x="852868" y="697268"/>
                  <a:pt x="793928" y="680644"/>
                  <a:pt x="768134" y="620217"/>
                </a:cubicBezTo>
                <a:cubicBezTo>
                  <a:pt x="765543" y="614146"/>
                  <a:pt x="763308" y="608813"/>
                  <a:pt x="761403" y="604025"/>
                </a:cubicBezTo>
                <a:cubicBezTo>
                  <a:pt x="734237" y="651396"/>
                  <a:pt x="710578" y="689839"/>
                  <a:pt x="697928" y="703898"/>
                </a:cubicBezTo>
                <a:cubicBezTo>
                  <a:pt x="628066" y="781622"/>
                  <a:pt x="536651" y="832371"/>
                  <a:pt x="440512" y="846785"/>
                </a:cubicBezTo>
                <a:cubicBezTo>
                  <a:pt x="340042" y="861835"/>
                  <a:pt x="240805" y="835711"/>
                  <a:pt x="161061" y="773201"/>
                </a:cubicBezTo>
                <a:cubicBezTo>
                  <a:pt x="24879" y="666420"/>
                  <a:pt x="0" y="466636"/>
                  <a:pt x="105613" y="327863"/>
                </a:cubicBezTo>
                <a:cubicBezTo>
                  <a:pt x="147891" y="272301"/>
                  <a:pt x="208953" y="236842"/>
                  <a:pt x="277520" y="228041"/>
                </a:cubicBezTo>
                <a:cubicBezTo>
                  <a:pt x="345363" y="219329"/>
                  <a:pt x="412432" y="237858"/>
                  <a:pt x="466395" y="280162"/>
                </a:cubicBezTo>
                <a:cubicBezTo>
                  <a:pt x="558457" y="352323"/>
                  <a:pt x="575297" y="487337"/>
                  <a:pt x="503948" y="581088"/>
                </a:cubicBezTo>
                <a:cubicBezTo>
                  <a:pt x="475031" y="619112"/>
                  <a:pt x="433248" y="643357"/>
                  <a:pt x="386296" y="649402"/>
                </a:cubicBezTo>
                <a:cubicBezTo>
                  <a:pt x="359714" y="652818"/>
                  <a:pt x="333286" y="650126"/>
                  <a:pt x="308597" y="641769"/>
                </a:cubicBezTo>
                <a:cubicBezTo>
                  <a:pt x="308597" y="641769"/>
                  <a:pt x="309549" y="641375"/>
                  <a:pt x="297497" y="636333"/>
                </a:cubicBezTo>
                <a:cubicBezTo>
                  <a:pt x="265837" y="623087"/>
                  <a:pt x="241236" y="594817"/>
                  <a:pt x="241236" y="558356"/>
                </a:cubicBezTo>
                <a:cubicBezTo>
                  <a:pt x="241236" y="513105"/>
                  <a:pt x="277622" y="476428"/>
                  <a:pt x="322466" y="476428"/>
                </a:cubicBezTo>
                <a:cubicBezTo>
                  <a:pt x="367309" y="476428"/>
                  <a:pt x="403682" y="513105"/>
                  <a:pt x="403682" y="558356"/>
                </a:cubicBezTo>
                <a:cubicBezTo>
                  <a:pt x="403682" y="565518"/>
                  <a:pt x="402768" y="572465"/>
                  <a:pt x="401053" y="579107"/>
                </a:cubicBezTo>
                <a:lnTo>
                  <a:pt x="399199" y="581597"/>
                </a:lnTo>
                <a:cubicBezTo>
                  <a:pt x="420535" y="574523"/>
                  <a:pt x="439318" y="561137"/>
                  <a:pt x="453415" y="542620"/>
                </a:cubicBezTo>
                <a:cubicBezTo>
                  <a:pt x="503834" y="476339"/>
                  <a:pt x="492087" y="381025"/>
                  <a:pt x="427203" y="330162"/>
                </a:cubicBezTo>
                <a:cubicBezTo>
                  <a:pt x="386728" y="298412"/>
                  <a:pt x="336435" y="284518"/>
                  <a:pt x="285585" y="291046"/>
                </a:cubicBezTo>
                <a:cubicBezTo>
                  <a:pt x="234035" y="297675"/>
                  <a:pt x="188074" y="324409"/>
                  <a:pt x="156172" y="366344"/>
                </a:cubicBezTo>
                <a:cubicBezTo>
                  <a:pt x="71462" y="477621"/>
                  <a:pt x="91249" y="637718"/>
                  <a:pt x="200278" y="723189"/>
                </a:cubicBezTo>
                <a:cubicBezTo>
                  <a:pt x="334493" y="828459"/>
                  <a:pt x="523925" y="802475"/>
                  <a:pt x="650697" y="661441"/>
                </a:cubicBezTo>
                <a:cubicBezTo>
                  <a:pt x="660070" y="651002"/>
                  <a:pt x="680186" y="618122"/>
                  <a:pt x="705155" y="574447"/>
                </a:cubicBezTo>
                <a:cubicBezTo>
                  <a:pt x="666814" y="577380"/>
                  <a:pt x="615404" y="574192"/>
                  <a:pt x="594792" y="540614"/>
                </a:cubicBezTo>
                <a:cubicBezTo>
                  <a:pt x="594792" y="540614"/>
                  <a:pt x="699503" y="543903"/>
                  <a:pt x="770827" y="455816"/>
                </a:cubicBezTo>
                <a:cubicBezTo>
                  <a:pt x="801115" y="399796"/>
                  <a:pt x="831621" y="342011"/>
                  <a:pt x="855599" y="295745"/>
                </a:cubicBezTo>
                <a:cubicBezTo>
                  <a:pt x="883665" y="241122"/>
                  <a:pt x="922121" y="166357"/>
                  <a:pt x="990600" y="105473"/>
                </a:cubicBezTo>
                <a:cubicBezTo>
                  <a:pt x="1069301" y="35496"/>
                  <a:pt x="1172007" y="0"/>
                  <a:pt x="1295857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BAF3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131594" y="2753816"/>
            <a:ext cx="1928813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013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55" y="5297447"/>
            <a:ext cx="1292160" cy="927187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37" name="TextBox 36"/>
          <p:cNvSpPr txBox="1"/>
          <p:nvPr/>
        </p:nvSpPr>
        <p:spPr>
          <a:xfrm>
            <a:off x="4354643" y="1562631"/>
            <a:ext cx="2248420" cy="258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Westford Inn is a Georgian listed building located on the west side of North </a:t>
            </a:r>
            <a:r>
              <a:rPr lang="en-GB" sz="1013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Uist</a:t>
            </a:r>
            <a:r>
              <a:rPr lang="en-GB" sz="101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on the edge of the Atlantic, owned and run by </a:t>
            </a:r>
            <a:r>
              <a:rPr lang="en-GB" sz="1013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Eilidh</a:t>
            </a:r>
            <a:r>
              <a:rPr lang="en-GB" sz="101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Colin Murray.</a:t>
            </a:r>
          </a:p>
          <a:p>
            <a:r>
              <a:rPr lang="en-GB" sz="101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“Westford” is a friendly pub with a traditional </a:t>
            </a:r>
            <a:r>
              <a:rPr lang="en-GB" sz="1013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Hebridean</a:t>
            </a:r>
            <a:r>
              <a:rPr lang="en-GB" sz="101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atmosphere and stocks an extensive range of drinks including real ales from Skye Brewery.  </a:t>
            </a:r>
          </a:p>
          <a:p>
            <a:r>
              <a:rPr lang="en-GB" sz="101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offer a variety of home-cooked food including local produce when available.</a:t>
            </a:r>
          </a:p>
          <a:p>
            <a:r>
              <a:rPr lang="en-GB" sz="101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Facilities:  TV, free Wi-Fi, pool table, darts, table-games and outdoor games.   There is outdoor seating for sunny days/evenings.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82" y="3983077"/>
            <a:ext cx="2459236" cy="12797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713" y="4943304"/>
            <a:ext cx="147478" cy="93039"/>
          </a:xfrm>
          <a:prstGeom prst="rect">
            <a:avLst/>
          </a:prstGeom>
        </p:spPr>
      </p:pic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5596191" y="4872931"/>
            <a:ext cx="148873" cy="116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18333" y="5000803"/>
            <a:ext cx="352294" cy="19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8" dirty="0"/>
              <a:t>Westford Inn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91372" y="5213979"/>
            <a:ext cx="111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Westford Inn</a:t>
            </a:r>
          </a:p>
          <a:p>
            <a:r>
              <a:rPr lang="en-GB" sz="9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Claddach</a:t>
            </a:r>
            <a:r>
              <a:rPr lang="en-GB" sz="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Kirkibost</a:t>
            </a:r>
            <a:endParaRPr lang="en-GB" sz="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GB" sz="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North </a:t>
            </a:r>
            <a:r>
              <a:rPr lang="en-GB" sz="9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Uist</a:t>
            </a:r>
            <a:endParaRPr lang="en-GB" sz="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GB" sz="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HS6 5EP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65315" y="5234597"/>
            <a:ext cx="12053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01876 580653</a:t>
            </a:r>
          </a:p>
          <a:p>
            <a:r>
              <a:rPr lang="en-GB" sz="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www.wesfordinn.com</a:t>
            </a:r>
          </a:p>
          <a:p>
            <a:endParaRPr lang="en-GB" sz="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GB" sz="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AutoShape 4" descr="Image result for twitter"/>
          <p:cNvSpPr>
            <a:spLocks noChangeAspect="1" noChangeArrowheads="1"/>
          </p:cNvSpPr>
          <p:nvPr/>
        </p:nvSpPr>
        <p:spPr bwMode="auto">
          <a:xfrm>
            <a:off x="4254698" y="-78334"/>
            <a:ext cx="171450" cy="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46" name="AutoShape 6" descr="Image result for twitter"/>
          <p:cNvSpPr>
            <a:spLocks noChangeAspect="1" noChangeArrowheads="1"/>
          </p:cNvSpPr>
          <p:nvPr/>
        </p:nvSpPr>
        <p:spPr bwMode="auto">
          <a:xfrm>
            <a:off x="4340423" y="7391"/>
            <a:ext cx="171450" cy="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47" name="AutoShape 8" descr="Image result for follow us on facebook and twitter"/>
          <p:cNvSpPr>
            <a:spLocks noChangeAspect="1" noChangeArrowheads="1"/>
          </p:cNvSpPr>
          <p:nvPr/>
        </p:nvSpPr>
        <p:spPr bwMode="auto">
          <a:xfrm>
            <a:off x="4426148" y="93116"/>
            <a:ext cx="171450" cy="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48" name="AutoShape 10" descr="Image result for follow us on facebook and twitter"/>
          <p:cNvSpPr>
            <a:spLocks noChangeAspect="1" noChangeArrowheads="1"/>
          </p:cNvSpPr>
          <p:nvPr/>
        </p:nvSpPr>
        <p:spPr bwMode="auto">
          <a:xfrm>
            <a:off x="4511873" y="178841"/>
            <a:ext cx="171450" cy="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21" y="5625937"/>
            <a:ext cx="523890" cy="269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063" y="3093660"/>
            <a:ext cx="1270916" cy="70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63" y="2350835"/>
            <a:ext cx="1270916" cy="706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63" y="1617234"/>
            <a:ext cx="1270916" cy="7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Westford</dc:creator>
  <cp:lastModifiedBy>Westford</cp:lastModifiedBy>
  <cp:revision>2</cp:revision>
  <dcterms:created xsi:type="dcterms:W3CDTF">2016-04-10T14:38:40Z</dcterms:created>
  <dcterms:modified xsi:type="dcterms:W3CDTF">2016-04-10T14:39:59Z</dcterms:modified>
</cp:coreProperties>
</file>