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2370" y="-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860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8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88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6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971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95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172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53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0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346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85ED6-BEAE-4417-9790-46935258D94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E1891-CC4C-491D-BCC8-2AAD2FF83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5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-7408333" y="78107"/>
            <a:ext cx="328360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62560" tIns="81280" rIns="162560" bIns="812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3200"/>
          </a:p>
        </p:txBody>
      </p:sp>
      <p:grpSp>
        <p:nvGrpSpPr>
          <p:cNvPr id="5" name="Group 4"/>
          <p:cNvGrpSpPr/>
          <p:nvPr/>
        </p:nvGrpSpPr>
        <p:grpSpPr>
          <a:xfrm>
            <a:off x="10466" y="857250"/>
            <a:ext cx="6858000" cy="10431833"/>
            <a:chOff x="0" y="0"/>
            <a:chExt cx="10689412" cy="14870066"/>
          </a:xfrm>
        </p:grpSpPr>
        <p:sp>
          <p:nvSpPr>
            <p:cNvPr id="6" name="Shape 100"/>
            <p:cNvSpPr/>
            <p:nvPr/>
          </p:nvSpPr>
          <p:spPr>
            <a:xfrm>
              <a:off x="0" y="0"/>
              <a:ext cx="10689412" cy="14870066"/>
            </a:xfrm>
            <a:custGeom>
              <a:avLst/>
              <a:gdLst/>
              <a:ahLst/>
              <a:cxnLst/>
              <a:rect l="0" t="0" r="0" b="0"/>
              <a:pathLst>
                <a:path w="10689412" h="4183825">
                  <a:moveTo>
                    <a:pt x="0" y="0"/>
                  </a:moveTo>
                  <a:lnTo>
                    <a:pt x="10689412" y="0"/>
                  </a:lnTo>
                  <a:lnTo>
                    <a:pt x="10689412" y="4183825"/>
                  </a:lnTo>
                  <a:lnTo>
                    <a:pt x="0" y="41838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E1E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7" name="Shape 101"/>
            <p:cNvSpPr/>
            <p:nvPr/>
          </p:nvSpPr>
          <p:spPr>
            <a:xfrm>
              <a:off x="169050" y="169035"/>
              <a:ext cx="10353929" cy="14469324"/>
            </a:xfrm>
            <a:custGeom>
              <a:avLst/>
              <a:gdLst/>
              <a:ahLst/>
              <a:cxnLst/>
              <a:rect l="0" t="0" r="0" b="0"/>
              <a:pathLst>
                <a:path w="10353929" h="3845738">
                  <a:moveTo>
                    <a:pt x="0" y="0"/>
                  </a:moveTo>
                  <a:lnTo>
                    <a:pt x="10353929" y="0"/>
                  </a:lnTo>
                  <a:lnTo>
                    <a:pt x="10353929" y="3845738"/>
                  </a:lnTo>
                  <a:lnTo>
                    <a:pt x="0" y="384573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15B8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 dirty="0"/>
            </a:p>
          </p:txBody>
        </p:sp>
        <p:sp>
          <p:nvSpPr>
            <p:cNvPr id="8" name="Shape 8"/>
            <p:cNvSpPr/>
            <p:nvPr/>
          </p:nvSpPr>
          <p:spPr>
            <a:xfrm>
              <a:off x="857632" y="928644"/>
              <a:ext cx="1926120" cy="1285291"/>
            </a:xfrm>
            <a:custGeom>
              <a:avLst/>
              <a:gdLst/>
              <a:ahLst/>
              <a:cxnLst/>
              <a:rect l="0" t="0" r="0" b="0"/>
              <a:pathLst>
                <a:path w="1926120" h="1285291">
                  <a:moveTo>
                    <a:pt x="268224" y="0"/>
                  </a:moveTo>
                  <a:cubicBezTo>
                    <a:pt x="311099" y="85776"/>
                    <a:pt x="353797" y="173152"/>
                    <a:pt x="396265" y="262153"/>
                  </a:cubicBezTo>
                  <a:cubicBezTo>
                    <a:pt x="438747" y="351168"/>
                    <a:pt x="480619" y="441782"/>
                    <a:pt x="521894" y="534022"/>
                  </a:cubicBezTo>
                  <a:lnTo>
                    <a:pt x="751269" y="1046188"/>
                  </a:lnTo>
                  <a:lnTo>
                    <a:pt x="969734" y="422364"/>
                  </a:lnTo>
                  <a:lnTo>
                    <a:pt x="941819" y="365328"/>
                  </a:lnTo>
                  <a:lnTo>
                    <a:pt x="932116" y="343472"/>
                  </a:lnTo>
                  <a:cubicBezTo>
                    <a:pt x="873036" y="218072"/>
                    <a:pt x="819239" y="153340"/>
                    <a:pt x="770687" y="149289"/>
                  </a:cubicBezTo>
                  <a:lnTo>
                    <a:pt x="770687" y="121361"/>
                  </a:lnTo>
                  <a:lnTo>
                    <a:pt x="1041337" y="0"/>
                  </a:lnTo>
                  <a:cubicBezTo>
                    <a:pt x="1044562" y="5677"/>
                    <a:pt x="1049833" y="16193"/>
                    <a:pt x="1057123" y="31547"/>
                  </a:cubicBezTo>
                  <a:cubicBezTo>
                    <a:pt x="1138835" y="199860"/>
                    <a:pt x="1217333" y="367348"/>
                    <a:pt x="1292581" y="534022"/>
                  </a:cubicBezTo>
                  <a:lnTo>
                    <a:pt x="1521968" y="1046188"/>
                  </a:lnTo>
                  <a:lnTo>
                    <a:pt x="1655470" y="663880"/>
                  </a:lnTo>
                  <a:cubicBezTo>
                    <a:pt x="1691881" y="557073"/>
                    <a:pt x="1719186" y="463017"/>
                    <a:pt x="1737398" y="381699"/>
                  </a:cubicBezTo>
                  <a:cubicBezTo>
                    <a:pt x="1755597" y="300380"/>
                    <a:pt x="1764690" y="230188"/>
                    <a:pt x="1764690" y="171133"/>
                  </a:cubicBezTo>
                  <a:cubicBezTo>
                    <a:pt x="1764690" y="150089"/>
                    <a:pt x="1763675" y="128257"/>
                    <a:pt x="1761668" y="105588"/>
                  </a:cubicBezTo>
                  <a:cubicBezTo>
                    <a:pt x="1759636" y="82944"/>
                    <a:pt x="1756601" y="59474"/>
                    <a:pt x="1752562" y="35192"/>
                  </a:cubicBezTo>
                  <a:lnTo>
                    <a:pt x="1923682" y="33973"/>
                  </a:lnTo>
                  <a:cubicBezTo>
                    <a:pt x="1924482" y="40462"/>
                    <a:pt x="1925091" y="46926"/>
                    <a:pt x="1925510" y="53391"/>
                  </a:cubicBezTo>
                  <a:cubicBezTo>
                    <a:pt x="1925917" y="59893"/>
                    <a:pt x="1926120" y="66751"/>
                    <a:pt x="1926120" y="74028"/>
                  </a:cubicBezTo>
                  <a:cubicBezTo>
                    <a:pt x="1926120" y="132283"/>
                    <a:pt x="1888071" y="262573"/>
                    <a:pt x="1812036" y="464833"/>
                  </a:cubicBezTo>
                  <a:lnTo>
                    <a:pt x="1807185" y="476987"/>
                  </a:lnTo>
                  <a:lnTo>
                    <a:pt x="1563230" y="1131151"/>
                  </a:lnTo>
                  <a:cubicBezTo>
                    <a:pt x="1568869" y="1145705"/>
                    <a:pt x="1573340" y="1162101"/>
                    <a:pt x="1576578" y="1180300"/>
                  </a:cubicBezTo>
                  <a:cubicBezTo>
                    <a:pt x="1579804" y="1198499"/>
                    <a:pt x="1581823" y="1220165"/>
                    <a:pt x="1582649" y="1245235"/>
                  </a:cubicBezTo>
                  <a:lnTo>
                    <a:pt x="1330198" y="1285291"/>
                  </a:lnTo>
                  <a:lnTo>
                    <a:pt x="1330198" y="1271943"/>
                  </a:lnTo>
                  <a:cubicBezTo>
                    <a:pt x="1330198" y="1238771"/>
                    <a:pt x="1325537" y="1204786"/>
                    <a:pt x="1316241" y="1169988"/>
                  </a:cubicBezTo>
                  <a:cubicBezTo>
                    <a:pt x="1306932" y="1135215"/>
                    <a:pt x="1292581" y="1096378"/>
                    <a:pt x="1273162" y="1053478"/>
                  </a:cubicBezTo>
                  <a:lnTo>
                    <a:pt x="1021918" y="524320"/>
                  </a:lnTo>
                  <a:lnTo>
                    <a:pt x="793750" y="1131151"/>
                  </a:lnTo>
                  <a:cubicBezTo>
                    <a:pt x="798614" y="1145705"/>
                    <a:pt x="802640" y="1162101"/>
                    <a:pt x="805891" y="1180300"/>
                  </a:cubicBezTo>
                  <a:cubicBezTo>
                    <a:pt x="809117" y="1198499"/>
                    <a:pt x="811136" y="1220165"/>
                    <a:pt x="811962" y="1245235"/>
                  </a:cubicBezTo>
                  <a:lnTo>
                    <a:pt x="559511" y="1285291"/>
                  </a:lnTo>
                  <a:lnTo>
                    <a:pt x="559511" y="1271943"/>
                  </a:lnTo>
                  <a:cubicBezTo>
                    <a:pt x="559511" y="1237945"/>
                    <a:pt x="554850" y="1203363"/>
                    <a:pt x="545554" y="1168171"/>
                  </a:cubicBezTo>
                  <a:cubicBezTo>
                    <a:pt x="536232" y="1132967"/>
                    <a:pt x="521894" y="1094753"/>
                    <a:pt x="502463" y="1053478"/>
                  </a:cubicBezTo>
                  <a:lnTo>
                    <a:pt x="172339" y="365328"/>
                  </a:lnTo>
                  <a:lnTo>
                    <a:pt x="161417" y="343472"/>
                  </a:lnTo>
                  <a:cubicBezTo>
                    <a:pt x="102349" y="218072"/>
                    <a:pt x="48552" y="153340"/>
                    <a:pt x="0" y="149289"/>
                  </a:cubicBezTo>
                  <a:lnTo>
                    <a:pt x="0" y="121361"/>
                  </a:lnTo>
                  <a:lnTo>
                    <a:pt x="26822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9" name="Shape 9"/>
            <p:cNvSpPr/>
            <p:nvPr/>
          </p:nvSpPr>
          <p:spPr>
            <a:xfrm>
              <a:off x="2952163" y="1153152"/>
              <a:ext cx="917829" cy="1059345"/>
            </a:xfrm>
            <a:custGeom>
              <a:avLst/>
              <a:gdLst/>
              <a:ahLst/>
              <a:cxnLst/>
              <a:rect l="0" t="0" r="0" b="0"/>
              <a:pathLst>
                <a:path w="917829" h="1059345">
                  <a:moveTo>
                    <a:pt x="550101" y="0"/>
                  </a:moveTo>
                  <a:cubicBezTo>
                    <a:pt x="607898" y="1334"/>
                    <a:pt x="665201" y="15291"/>
                    <a:pt x="722008" y="41859"/>
                  </a:cubicBezTo>
                  <a:cubicBezTo>
                    <a:pt x="778815" y="68440"/>
                    <a:pt x="834123" y="106629"/>
                    <a:pt x="887933" y="156464"/>
                  </a:cubicBezTo>
                  <a:lnTo>
                    <a:pt x="748411" y="273050"/>
                  </a:lnTo>
                  <a:cubicBezTo>
                    <a:pt x="693941" y="219240"/>
                    <a:pt x="635305" y="174892"/>
                    <a:pt x="572529" y="140018"/>
                  </a:cubicBezTo>
                  <a:cubicBezTo>
                    <a:pt x="509740" y="105143"/>
                    <a:pt x="462407" y="87693"/>
                    <a:pt x="430517" y="87693"/>
                  </a:cubicBezTo>
                  <a:cubicBezTo>
                    <a:pt x="372720" y="87693"/>
                    <a:pt x="321716" y="123076"/>
                    <a:pt x="277546" y="193840"/>
                  </a:cubicBezTo>
                  <a:cubicBezTo>
                    <a:pt x="233350" y="264579"/>
                    <a:pt x="208940" y="355117"/>
                    <a:pt x="204292" y="465391"/>
                  </a:cubicBezTo>
                  <a:lnTo>
                    <a:pt x="573024" y="473367"/>
                  </a:lnTo>
                  <a:cubicBezTo>
                    <a:pt x="578333" y="473367"/>
                    <a:pt x="586803" y="473710"/>
                    <a:pt x="598437" y="474358"/>
                  </a:cubicBezTo>
                  <a:cubicBezTo>
                    <a:pt x="610057" y="475031"/>
                    <a:pt x="618528" y="475361"/>
                    <a:pt x="623849" y="475361"/>
                  </a:cubicBezTo>
                  <a:cubicBezTo>
                    <a:pt x="658381" y="475361"/>
                    <a:pt x="689280" y="471716"/>
                    <a:pt x="716521" y="464401"/>
                  </a:cubicBezTo>
                  <a:cubicBezTo>
                    <a:pt x="743763" y="457098"/>
                    <a:pt x="770674" y="445795"/>
                    <a:pt x="797242" y="430517"/>
                  </a:cubicBezTo>
                  <a:lnTo>
                    <a:pt x="816191" y="463398"/>
                  </a:lnTo>
                  <a:cubicBezTo>
                    <a:pt x="756386" y="500621"/>
                    <a:pt x="700583" y="527177"/>
                    <a:pt x="648754" y="543115"/>
                  </a:cubicBezTo>
                  <a:cubicBezTo>
                    <a:pt x="596938" y="559067"/>
                    <a:pt x="538467" y="567042"/>
                    <a:pt x="473367" y="567042"/>
                  </a:cubicBezTo>
                  <a:lnTo>
                    <a:pt x="208280" y="569036"/>
                  </a:lnTo>
                  <a:cubicBezTo>
                    <a:pt x="218897" y="679336"/>
                    <a:pt x="266243" y="774662"/>
                    <a:pt x="350291" y="855053"/>
                  </a:cubicBezTo>
                  <a:cubicBezTo>
                    <a:pt x="434340" y="935444"/>
                    <a:pt x="519531" y="975627"/>
                    <a:pt x="605904" y="975627"/>
                  </a:cubicBezTo>
                  <a:cubicBezTo>
                    <a:pt x="651091" y="975627"/>
                    <a:pt x="689280" y="954380"/>
                    <a:pt x="720509" y="911847"/>
                  </a:cubicBezTo>
                  <a:cubicBezTo>
                    <a:pt x="751738" y="869340"/>
                    <a:pt x="775983" y="806209"/>
                    <a:pt x="793255" y="722503"/>
                  </a:cubicBezTo>
                  <a:lnTo>
                    <a:pt x="917829" y="765353"/>
                  </a:lnTo>
                  <a:cubicBezTo>
                    <a:pt x="895909" y="844423"/>
                    <a:pt x="863663" y="903719"/>
                    <a:pt x="821169" y="943242"/>
                  </a:cubicBezTo>
                  <a:cubicBezTo>
                    <a:pt x="778649" y="982777"/>
                    <a:pt x="716521" y="1009840"/>
                    <a:pt x="634809" y="1024458"/>
                  </a:cubicBezTo>
                  <a:lnTo>
                    <a:pt x="442468" y="1059345"/>
                  </a:lnTo>
                  <a:cubicBezTo>
                    <a:pt x="307594" y="1042060"/>
                    <a:pt x="200139" y="987933"/>
                    <a:pt x="120091" y="896899"/>
                  </a:cubicBezTo>
                  <a:cubicBezTo>
                    <a:pt x="40018" y="805878"/>
                    <a:pt x="0" y="692607"/>
                    <a:pt x="0" y="557086"/>
                  </a:cubicBezTo>
                  <a:cubicBezTo>
                    <a:pt x="0" y="412255"/>
                    <a:pt x="42189" y="296977"/>
                    <a:pt x="126568" y="211277"/>
                  </a:cubicBezTo>
                  <a:cubicBezTo>
                    <a:pt x="210934" y="125578"/>
                    <a:pt x="352120" y="55156"/>
                    <a:pt x="5501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0" name="Shape 10"/>
            <p:cNvSpPr/>
            <p:nvPr/>
          </p:nvSpPr>
          <p:spPr>
            <a:xfrm>
              <a:off x="4017477" y="1153152"/>
              <a:ext cx="740448" cy="1059345"/>
            </a:xfrm>
            <a:custGeom>
              <a:avLst/>
              <a:gdLst/>
              <a:ahLst/>
              <a:cxnLst/>
              <a:rect l="0" t="0" r="0" b="0"/>
              <a:pathLst>
                <a:path w="740448" h="1059345">
                  <a:moveTo>
                    <a:pt x="416560" y="0"/>
                  </a:moveTo>
                  <a:cubicBezTo>
                    <a:pt x="446469" y="0"/>
                    <a:pt x="486486" y="13627"/>
                    <a:pt x="536651" y="40869"/>
                  </a:cubicBezTo>
                  <a:cubicBezTo>
                    <a:pt x="586804" y="68110"/>
                    <a:pt x="644779" y="107633"/>
                    <a:pt x="710552" y="159449"/>
                  </a:cubicBezTo>
                  <a:lnTo>
                    <a:pt x="585978" y="360756"/>
                  </a:lnTo>
                  <a:lnTo>
                    <a:pt x="557085" y="341821"/>
                  </a:lnTo>
                  <a:cubicBezTo>
                    <a:pt x="559067" y="331203"/>
                    <a:pt x="560565" y="322224"/>
                    <a:pt x="561556" y="314909"/>
                  </a:cubicBezTo>
                  <a:cubicBezTo>
                    <a:pt x="562559" y="307619"/>
                    <a:pt x="563054" y="301955"/>
                    <a:pt x="563054" y="297967"/>
                  </a:cubicBezTo>
                  <a:cubicBezTo>
                    <a:pt x="563054" y="262090"/>
                    <a:pt x="526021" y="220409"/>
                    <a:pt x="451942" y="172911"/>
                  </a:cubicBezTo>
                  <a:cubicBezTo>
                    <a:pt x="377851" y="125413"/>
                    <a:pt x="314909" y="101651"/>
                    <a:pt x="263093" y="101651"/>
                  </a:cubicBezTo>
                  <a:cubicBezTo>
                    <a:pt x="249796" y="101651"/>
                    <a:pt x="236690" y="103810"/>
                    <a:pt x="223736" y="108128"/>
                  </a:cubicBezTo>
                  <a:cubicBezTo>
                    <a:pt x="210782" y="112459"/>
                    <a:pt x="195339" y="119939"/>
                    <a:pt x="177393" y="130543"/>
                  </a:cubicBezTo>
                  <a:cubicBezTo>
                    <a:pt x="165430" y="151816"/>
                    <a:pt x="156616" y="171742"/>
                    <a:pt x="150978" y="190348"/>
                  </a:cubicBezTo>
                  <a:cubicBezTo>
                    <a:pt x="145326" y="208953"/>
                    <a:pt x="142507" y="227216"/>
                    <a:pt x="142507" y="245161"/>
                  </a:cubicBezTo>
                  <a:cubicBezTo>
                    <a:pt x="142507" y="275057"/>
                    <a:pt x="155461" y="301295"/>
                    <a:pt x="181382" y="323888"/>
                  </a:cubicBezTo>
                  <a:cubicBezTo>
                    <a:pt x="207289" y="346469"/>
                    <a:pt x="258445" y="373710"/>
                    <a:pt x="334848" y="405600"/>
                  </a:cubicBezTo>
                  <a:cubicBezTo>
                    <a:pt x="357429" y="415569"/>
                    <a:pt x="389662" y="429184"/>
                    <a:pt x="431508" y="446456"/>
                  </a:cubicBezTo>
                  <a:cubicBezTo>
                    <a:pt x="637464" y="531508"/>
                    <a:pt x="740448" y="622859"/>
                    <a:pt x="740448" y="720509"/>
                  </a:cubicBezTo>
                  <a:cubicBezTo>
                    <a:pt x="740448" y="819506"/>
                    <a:pt x="702234" y="900735"/>
                    <a:pt x="625843" y="964171"/>
                  </a:cubicBezTo>
                  <a:cubicBezTo>
                    <a:pt x="549427" y="1027621"/>
                    <a:pt x="450443" y="1059345"/>
                    <a:pt x="328866" y="1059345"/>
                  </a:cubicBezTo>
                  <a:cubicBezTo>
                    <a:pt x="227876" y="1059345"/>
                    <a:pt x="147815" y="1040549"/>
                    <a:pt x="88697" y="1003033"/>
                  </a:cubicBezTo>
                  <a:cubicBezTo>
                    <a:pt x="29566" y="965505"/>
                    <a:pt x="0" y="914845"/>
                    <a:pt x="0" y="851065"/>
                  </a:cubicBezTo>
                  <a:cubicBezTo>
                    <a:pt x="0" y="846417"/>
                    <a:pt x="660" y="834784"/>
                    <a:pt x="1994" y="816178"/>
                  </a:cubicBezTo>
                  <a:cubicBezTo>
                    <a:pt x="2654" y="804227"/>
                    <a:pt x="3327" y="794601"/>
                    <a:pt x="3988" y="787286"/>
                  </a:cubicBezTo>
                  <a:lnTo>
                    <a:pt x="228219" y="769341"/>
                  </a:lnTo>
                  <a:cubicBezTo>
                    <a:pt x="222898" y="792607"/>
                    <a:pt x="218910" y="812038"/>
                    <a:pt x="216268" y="827646"/>
                  </a:cubicBezTo>
                  <a:cubicBezTo>
                    <a:pt x="213601" y="843267"/>
                    <a:pt x="212268" y="855713"/>
                    <a:pt x="212268" y="865010"/>
                  </a:cubicBezTo>
                  <a:cubicBezTo>
                    <a:pt x="212268" y="906869"/>
                    <a:pt x="226378" y="942912"/>
                    <a:pt x="254622" y="973138"/>
                  </a:cubicBezTo>
                  <a:cubicBezTo>
                    <a:pt x="282854" y="1003376"/>
                    <a:pt x="317564" y="1018477"/>
                    <a:pt x="358775" y="1018477"/>
                  </a:cubicBezTo>
                  <a:cubicBezTo>
                    <a:pt x="407924" y="1018477"/>
                    <a:pt x="449606" y="999719"/>
                    <a:pt x="483832" y="962178"/>
                  </a:cubicBezTo>
                  <a:cubicBezTo>
                    <a:pt x="518046" y="924649"/>
                    <a:pt x="535153" y="878637"/>
                    <a:pt x="535153" y="824154"/>
                  </a:cubicBezTo>
                  <a:cubicBezTo>
                    <a:pt x="535153" y="759727"/>
                    <a:pt x="463067" y="696595"/>
                    <a:pt x="318910" y="634810"/>
                  </a:cubicBezTo>
                  <a:cubicBezTo>
                    <a:pt x="294322" y="624192"/>
                    <a:pt x="275056" y="615874"/>
                    <a:pt x="261099" y="609892"/>
                  </a:cubicBezTo>
                  <a:lnTo>
                    <a:pt x="252133" y="605904"/>
                  </a:lnTo>
                  <a:cubicBezTo>
                    <a:pt x="93332" y="538810"/>
                    <a:pt x="13957" y="463398"/>
                    <a:pt x="13957" y="379692"/>
                  </a:cubicBezTo>
                  <a:cubicBezTo>
                    <a:pt x="13957" y="324561"/>
                    <a:pt x="26073" y="273558"/>
                    <a:pt x="50330" y="226720"/>
                  </a:cubicBezTo>
                  <a:cubicBezTo>
                    <a:pt x="74575" y="179883"/>
                    <a:pt x="109626" y="139522"/>
                    <a:pt x="155461" y="105639"/>
                  </a:cubicBezTo>
                  <a:cubicBezTo>
                    <a:pt x="192672" y="77737"/>
                    <a:pt x="238836" y="53162"/>
                    <a:pt x="293992" y="31890"/>
                  </a:cubicBezTo>
                  <a:cubicBezTo>
                    <a:pt x="349123" y="10643"/>
                    <a:pt x="389992" y="0"/>
                    <a:pt x="41656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1" name="Shape 11"/>
            <p:cNvSpPr/>
            <p:nvPr/>
          </p:nvSpPr>
          <p:spPr>
            <a:xfrm>
              <a:off x="4815725" y="964806"/>
              <a:ext cx="843077" cy="1249680"/>
            </a:xfrm>
            <a:custGeom>
              <a:avLst/>
              <a:gdLst/>
              <a:ahLst/>
              <a:cxnLst/>
              <a:rect l="0" t="0" r="0" b="0"/>
              <a:pathLst>
                <a:path w="843077" h="1249680">
                  <a:moveTo>
                    <a:pt x="475349" y="0"/>
                  </a:moveTo>
                  <a:lnTo>
                    <a:pt x="490309" y="20930"/>
                  </a:lnTo>
                  <a:cubicBezTo>
                    <a:pt x="475006" y="44196"/>
                    <a:pt x="463398" y="70929"/>
                    <a:pt x="455422" y="101156"/>
                  </a:cubicBezTo>
                  <a:cubicBezTo>
                    <a:pt x="447459" y="131382"/>
                    <a:pt x="441122" y="176060"/>
                    <a:pt x="436487" y="235179"/>
                  </a:cubicBezTo>
                  <a:lnTo>
                    <a:pt x="661708" y="235179"/>
                  </a:lnTo>
                  <a:cubicBezTo>
                    <a:pt x="691617" y="235179"/>
                    <a:pt x="719519" y="231051"/>
                    <a:pt x="745427" y="222720"/>
                  </a:cubicBezTo>
                  <a:cubicBezTo>
                    <a:pt x="771335" y="214427"/>
                    <a:pt x="797903" y="200978"/>
                    <a:pt x="825145" y="182372"/>
                  </a:cubicBezTo>
                  <a:lnTo>
                    <a:pt x="843077" y="210274"/>
                  </a:lnTo>
                  <a:cubicBezTo>
                    <a:pt x="817829" y="240170"/>
                    <a:pt x="787591" y="264084"/>
                    <a:pt x="752399" y="282029"/>
                  </a:cubicBezTo>
                  <a:cubicBezTo>
                    <a:pt x="717169" y="299961"/>
                    <a:pt x="682651" y="308928"/>
                    <a:pt x="648754" y="308928"/>
                  </a:cubicBezTo>
                  <a:cubicBezTo>
                    <a:pt x="625488" y="308928"/>
                    <a:pt x="599745" y="308610"/>
                    <a:pt x="571526" y="307937"/>
                  </a:cubicBezTo>
                  <a:cubicBezTo>
                    <a:pt x="543268" y="307289"/>
                    <a:pt x="526174" y="306946"/>
                    <a:pt x="520205" y="306946"/>
                  </a:cubicBezTo>
                  <a:cubicBezTo>
                    <a:pt x="507568" y="306946"/>
                    <a:pt x="494297" y="307111"/>
                    <a:pt x="480327" y="307442"/>
                  </a:cubicBezTo>
                  <a:cubicBezTo>
                    <a:pt x="466382" y="307785"/>
                    <a:pt x="451765" y="308280"/>
                    <a:pt x="436487" y="308928"/>
                  </a:cubicBezTo>
                  <a:lnTo>
                    <a:pt x="430505" y="943737"/>
                  </a:lnTo>
                  <a:cubicBezTo>
                    <a:pt x="430505" y="979615"/>
                    <a:pt x="432829" y="1010514"/>
                    <a:pt x="437477" y="1036422"/>
                  </a:cubicBezTo>
                  <a:cubicBezTo>
                    <a:pt x="442125" y="1062330"/>
                    <a:pt x="448780" y="1081596"/>
                    <a:pt x="457416" y="1094219"/>
                  </a:cubicBezTo>
                  <a:lnTo>
                    <a:pt x="486321" y="1136066"/>
                  </a:lnTo>
                  <a:cubicBezTo>
                    <a:pt x="496938" y="1151357"/>
                    <a:pt x="508572" y="1163650"/>
                    <a:pt x="521195" y="1172959"/>
                  </a:cubicBezTo>
                  <a:cubicBezTo>
                    <a:pt x="533807" y="1182256"/>
                    <a:pt x="548424" y="1189228"/>
                    <a:pt x="565048" y="1193876"/>
                  </a:cubicBezTo>
                  <a:cubicBezTo>
                    <a:pt x="592950" y="1167295"/>
                    <a:pt x="614375" y="1131088"/>
                    <a:pt x="629310" y="1085241"/>
                  </a:cubicBezTo>
                  <a:cubicBezTo>
                    <a:pt x="644271" y="1039406"/>
                    <a:pt x="652412" y="985266"/>
                    <a:pt x="653733" y="922808"/>
                  </a:cubicBezTo>
                  <a:lnTo>
                    <a:pt x="814184" y="945731"/>
                  </a:lnTo>
                  <a:cubicBezTo>
                    <a:pt x="806209" y="1049376"/>
                    <a:pt x="777951" y="1125944"/>
                    <a:pt x="729475" y="1175436"/>
                  </a:cubicBezTo>
                  <a:cubicBezTo>
                    <a:pt x="680974" y="1224915"/>
                    <a:pt x="609892" y="1249680"/>
                    <a:pt x="516217" y="1249680"/>
                  </a:cubicBezTo>
                  <a:cubicBezTo>
                    <a:pt x="475006" y="1249680"/>
                    <a:pt x="435648" y="1242530"/>
                    <a:pt x="398120" y="1228255"/>
                  </a:cubicBezTo>
                  <a:cubicBezTo>
                    <a:pt x="360578" y="1213968"/>
                    <a:pt x="329857" y="1194549"/>
                    <a:pt x="305931" y="1169949"/>
                  </a:cubicBezTo>
                  <a:cubicBezTo>
                    <a:pt x="278041" y="1140727"/>
                    <a:pt x="257937" y="1108507"/>
                    <a:pt x="245644" y="1073290"/>
                  </a:cubicBezTo>
                  <a:cubicBezTo>
                    <a:pt x="233350" y="1038085"/>
                    <a:pt x="227216" y="991248"/>
                    <a:pt x="227216" y="932777"/>
                  </a:cubicBezTo>
                  <a:cubicBezTo>
                    <a:pt x="227216" y="926147"/>
                    <a:pt x="227533" y="914514"/>
                    <a:pt x="228207" y="897890"/>
                  </a:cubicBezTo>
                  <a:cubicBezTo>
                    <a:pt x="228867" y="881291"/>
                    <a:pt x="229197" y="868667"/>
                    <a:pt x="229197" y="860019"/>
                  </a:cubicBezTo>
                  <a:lnTo>
                    <a:pt x="233185" y="308928"/>
                  </a:lnTo>
                  <a:lnTo>
                    <a:pt x="134531" y="308928"/>
                  </a:lnTo>
                  <a:cubicBezTo>
                    <a:pt x="113259" y="308928"/>
                    <a:pt x="93675" y="312090"/>
                    <a:pt x="75730" y="318402"/>
                  </a:cubicBezTo>
                  <a:cubicBezTo>
                    <a:pt x="57798" y="324726"/>
                    <a:pt x="38189" y="335839"/>
                    <a:pt x="16942" y="351777"/>
                  </a:cubicBezTo>
                  <a:lnTo>
                    <a:pt x="0" y="342811"/>
                  </a:lnTo>
                  <a:lnTo>
                    <a:pt x="14948" y="261099"/>
                  </a:lnTo>
                  <a:cubicBezTo>
                    <a:pt x="16282" y="251790"/>
                    <a:pt x="20422" y="245148"/>
                    <a:pt x="27394" y="241160"/>
                  </a:cubicBezTo>
                  <a:cubicBezTo>
                    <a:pt x="34379" y="237173"/>
                    <a:pt x="51143" y="235179"/>
                    <a:pt x="77724" y="235179"/>
                  </a:cubicBezTo>
                  <a:lnTo>
                    <a:pt x="233185" y="235179"/>
                  </a:lnTo>
                  <a:lnTo>
                    <a:pt x="233185" y="218237"/>
                  </a:lnTo>
                  <a:cubicBezTo>
                    <a:pt x="233185" y="205638"/>
                    <a:pt x="234023" y="192189"/>
                    <a:pt x="235687" y="177889"/>
                  </a:cubicBezTo>
                  <a:cubicBezTo>
                    <a:pt x="237338" y="163614"/>
                    <a:pt x="239827" y="148831"/>
                    <a:pt x="243167" y="133528"/>
                  </a:cubicBezTo>
                  <a:lnTo>
                    <a:pt x="4753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2" name="Shape 12"/>
            <p:cNvSpPr/>
            <p:nvPr/>
          </p:nvSpPr>
          <p:spPr>
            <a:xfrm>
              <a:off x="5785368" y="869137"/>
              <a:ext cx="716522" cy="1630363"/>
            </a:xfrm>
            <a:custGeom>
              <a:avLst/>
              <a:gdLst/>
              <a:ahLst/>
              <a:cxnLst/>
              <a:rect l="0" t="0" r="0" b="0"/>
              <a:pathLst>
                <a:path w="716522" h="1630363">
                  <a:moveTo>
                    <a:pt x="459410" y="0"/>
                  </a:moveTo>
                  <a:cubicBezTo>
                    <a:pt x="501269" y="7328"/>
                    <a:pt x="542786" y="21768"/>
                    <a:pt x="583997" y="43358"/>
                  </a:cubicBezTo>
                  <a:cubicBezTo>
                    <a:pt x="625170" y="64948"/>
                    <a:pt x="669341" y="95339"/>
                    <a:pt x="716522" y="134531"/>
                  </a:cubicBezTo>
                  <a:lnTo>
                    <a:pt x="593941" y="247142"/>
                  </a:lnTo>
                  <a:cubicBezTo>
                    <a:pt x="522199" y="191338"/>
                    <a:pt x="468871" y="154635"/>
                    <a:pt x="433997" y="137033"/>
                  </a:cubicBezTo>
                  <a:cubicBezTo>
                    <a:pt x="399123" y="119431"/>
                    <a:pt x="365404" y="109296"/>
                    <a:pt x="332842" y="106629"/>
                  </a:cubicBezTo>
                  <a:cubicBezTo>
                    <a:pt x="300965" y="121920"/>
                    <a:pt x="278702" y="138874"/>
                    <a:pt x="266078" y="157455"/>
                  </a:cubicBezTo>
                  <a:cubicBezTo>
                    <a:pt x="253454" y="176060"/>
                    <a:pt x="247142" y="201981"/>
                    <a:pt x="247142" y="235191"/>
                  </a:cubicBezTo>
                  <a:cubicBezTo>
                    <a:pt x="247142" y="251130"/>
                    <a:pt x="254279" y="316586"/>
                    <a:pt x="268567" y="431508"/>
                  </a:cubicBezTo>
                  <a:cubicBezTo>
                    <a:pt x="282854" y="546456"/>
                    <a:pt x="289992" y="653085"/>
                    <a:pt x="289992" y="751408"/>
                  </a:cubicBezTo>
                  <a:cubicBezTo>
                    <a:pt x="289992" y="805218"/>
                    <a:pt x="289497" y="860374"/>
                    <a:pt x="288506" y="916826"/>
                  </a:cubicBezTo>
                  <a:cubicBezTo>
                    <a:pt x="287503" y="973315"/>
                    <a:pt x="286017" y="1031430"/>
                    <a:pt x="284023" y="1091222"/>
                  </a:cubicBezTo>
                  <a:lnTo>
                    <a:pt x="513220" y="1102182"/>
                  </a:lnTo>
                  <a:cubicBezTo>
                    <a:pt x="525844" y="1102855"/>
                    <a:pt x="538302" y="1103363"/>
                    <a:pt x="550609" y="1103681"/>
                  </a:cubicBezTo>
                  <a:cubicBezTo>
                    <a:pt x="562889" y="1104024"/>
                    <a:pt x="576009" y="1104176"/>
                    <a:pt x="589966" y="1104176"/>
                  </a:cubicBezTo>
                  <a:cubicBezTo>
                    <a:pt x="604571" y="1104176"/>
                    <a:pt x="619189" y="1101865"/>
                    <a:pt x="633819" y="1097217"/>
                  </a:cubicBezTo>
                  <a:cubicBezTo>
                    <a:pt x="648411" y="1092568"/>
                    <a:pt x="663715" y="1085240"/>
                    <a:pt x="679654" y="1075284"/>
                  </a:cubicBezTo>
                  <a:lnTo>
                    <a:pt x="696595" y="1096213"/>
                  </a:lnTo>
                  <a:cubicBezTo>
                    <a:pt x="654749" y="1130097"/>
                    <a:pt x="618680" y="1153185"/>
                    <a:pt x="588454" y="1165466"/>
                  </a:cubicBezTo>
                  <a:cubicBezTo>
                    <a:pt x="558229" y="1177773"/>
                    <a:pt x="524192" y="1183907"/>
                    <a:pt x="486321" y="1183907"/>
                  </a:cubicBezTo>
                  <a:lnTo>
                    <a:pt x="476352" y="1183907"/>
                  </a:lnTo>
                  <a:lnTo>
                    <a:pt x="282016" y="1179919"/>
                  </a:lnTo>
                  <a:lnTo>
                    <a:pt x="278041" y="1606449"/>
                  </a:lnTo>
                  <a:lnTo>
                    <a:pt x="73749" y="1630363"/>
                  </a:lnTo>
                  <a:lnTo>
                    <a:pt x="77724" y="1177925"/>
                  </a:lnTo>
                  <a:lnTo>
                    <a:pt x="0" y="1173950"/>
                  </a:lnTo>
                  <a:lnTo>
                    <a:pt x="77724" y="1090232"/>
                  </a:lnTo>
                  <a:cubicBezTo>
                    <a:pt x="78384" y="1061669"/>
                    <a:pt x="78880" y="1033107"/>
                    <a:pt x="79235" y="1004532"/>
                  </a:cubicBezTo>
                  <a:cubicBezTo>
                    <a:pt x="79553" y="975970"/>
                    <a:pt x="79731" y="943089"/>
                    <a:pt x="79731" y="905878"/>
                  </a:cubicBezTo>
                  <a:cubicBezTo>
                    <a:pt x="79731" y="792937"/>
                    <a:pt x="75070" y="677659"/>
                    <a:pt x="65774" y="560070"/>
                  </a:cubicBezTo>
                  <a:cubicBezTo>
                    <a:pt x="56464" y="442468"/>
                    <a:pt x="51816" y="381025"/>
                    <a:pt x="51816" y="375704"/>
                  </a:cubicBezTo>
                  <a:cubicBezTo>
                    <a:pt x="51816" y="312598"/>
                    <a:pt x="89510" y="245986"/>
                    <a:pt x="164935" y="175895"/>
                  </a:cubicBezTo>
                  <a:cubicBezTo>
                    <a:pt x="240322" y="105804"/>
                    <a:pt x="338493" y="47180"/>
                    <a:pt x="45941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3" name="Shape 13"/>
            <p:cNvSpPr/>
            <p:nvPr/>
          </p:nvSpPr>
          <p:spPr>
            <a:xfrm>
              <a:off x="6567665" y="1164776"/>
              <a:ext cx="509740" cy="1047726"/>
            </a:xfrm>
            <a:custGeom>
              <a:avLst/>
              <a:gdLst/>
              <a:ahLst/>
              <a:cxnLst/>
              <a:rect l="0" t="0" r="0" b="0"/>
              <a:pathLst>
                <a:path w="509740" h="1047726">
                  <a:moveTo>
                    <a:pt x="509740" y="0"/>
                  </a:moveTo>
                  <a:lnTo>
                    <a:pt x="509740" y="127444"/>
                  </a:lnTo>
                  <a:lnTo>
                    <a:pt x="461616" y="111579"/>
                  </a:lnTo>
                  <a:cubicBezTo>
                    <a:pt x="428251" y="103522"/>
                    <a:pt x="392633" y="97665"/>
                    <a:pt x="354762" y="94007"/>
                  </a:cubicBezTo>
                  <a:cubicBezTo>
                    <a:pt x="301612" y="129885"/>
                    <a:pt x="262420" y="178221"/>
                    <a:pt x="237185" y="239016"/>
                  </a:cubicBezTo>
                  <a:cubicBezTo>
                    <a:pt x="211925" y="299798"/>
                    <a:pt x="199313" y="376036"/>
                    <a:pt x="199313" y="467717"/>
                  </a:cubicBezTo>
                  <a:cubicBezTo>
                    <a:pt x="199313" y="559399"/>
                    <a:pt x="210591" y="632818"/>
                    <a:pt x="233184" y="687961"/>
                  </a:cubicBezTo>
                  <a:cubicBezTo>
                    <a:pt x="255765" y="743117"/>
                    <a:pt x="294310" y="794260"/>
                    <a:pt x="348793" y="841428"/>
                  </a:cubicBezTo>
                  <a:cubicBezTo>
                    <a:pt x="385991" y="873330"/>
                    <a:pt x="431838" y="901067"/>
                    <a:pt x="486321" y="924638"/>
                  </a:cubicBezTo>
                  <a:lnTo>
                    <a:pt x="509740" y="933240"/>
                  </a:lnTo>
                  <a:lnTo>
                    <a:pt x="509740" y="1033371"/>
                  </a:lnTo>
                  <a:lnTo>
                    <a:pt x="448449" y="1047726"/>
                  </a:lnTo>
                  <a:lnTo>
                    <a:pt x="424523" y="1047726"/>
                  </a:lnTo>
                  <a:cubicBezTo>
                    <a:pt x="389979" y="1047726"/>
                    <a:pt x="346964" y="1034430"/>
                    <a:pt x="295466" y="1007848"/>
                  </a:cubicBezTo>
                  <a:cubicBezTo>
                    <a:pt x="243980" y="981293"/>
                    <a:pt x="192989" y="945415"/>
                    <a:pt x="142494" y="900229"/>
                  </a:cubicBezTo>
                  <a:cubicBezTo>
                    <a:pt x="95986" y="859042"/>
                    <a:pt x="60617" y="808535"/>
                    <a:pt x="36373" y="748743"/>
                  </a:cubicBezTo>
                  <a:cubicBezTo>
                    <a:pt x="12116" y="688951"/>
                    <a:pt x="0" y="623178"/>
                    <a:pt x="0" y="551423"/>
                  </a:cubicBezTo>
                  <a:cubicBezTo>
                    <a:pt x="0" y="435180"/>
                    <a:pt x="36373" y="330189"/>
                    <a:pt x="109118" y="236514"/>
                  </a:cubicBezTo>
                  <a:cubicBezTo>
                    <a:pt x="181877" y="142839"/>
                    <a:pt x="278688" y="76418"/>
                    <a:pt x="399631" y="37213"/>
                  </a:cubicBezTo>
                  <a:lnTo>
                    <a:pt x="50974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4" name="Shape 14"/>
            <p:cNvSpPr/>
            <p:nvPr/>
          </p:nvSpPr>
          <p:spPr>
            <a:xfrm>
              <a:off x="7077405" y="1153157"/>
              <a:ext cx="514718" cy="1044990"/>
            </a:xfrm>
            <a:custGeom>
              <a:avLst/>
              <a:gdLst/>
              <a:ahLst/>
              <a:cxnLst/>
              <a:rect l="0" t="0" r="0" b="0"/>
              <a:pathLst>
                <a:path w="514718" h="1044990">
                  <a:moveTo>
                    <a:pt x="34379" y="0"/>
                  </a:moveTo>
                  <a:cubicBezTo>
                    <a:pt x="175895" y="9969"/>
                    <a:pt x="291325" y="61785"/>
                    <a:pt x="380682" y="155473"/>
                  </a:cubicBezTo>
                  <a:cubicBezTo>
                    <a:pt x="470026" y="249136"/>
                    <a:pt x="514718" y="365404"/>
                    <a:pt x="514718" y="504241"/>
                  </a:cubicBezTo>
                  <a:cubicBezTo>
                    <a:pt x="514718" y="632485"/>
                    <a:pt x="476834" y="743598"/>
                    <a:pt x="401103" y="837603"/>
                  </a:cubicBezTo>
                  <a:cubicBezTo>
                    <a:pt x="325374" y="931621"/>
                    <a:pt x="223735" y="993242"/>
                    <a:pt x="96176" y="1022464"/>
                  </a:cubicBezTo>
                  <a:lnTo>
                    <a:pt x="0" y="1044990"/>
                  </a:lnTo>
                  <a:lnTo>
                    <a:pt x="0" y="944859"/>
                  </a:lnTo>
                  <a:lnTo>
                    <a:pt x="48822" y="962790"/>
                  </a:lnTo>
                  <a:cubicBezTo>
                    <a:pt x="69748" y="968683"/>
                    <a:pt x="87522" y="971626"/>
                    <a:pt x="102146" y="971626"/>
                  </a:cubicBezTo>
                  <a:cubicBezTo>
                    <a:pt x="106794" y="971626"/>
                    <a:pt x="113423" y="971309"/>
                    <a:pt x="122085" y="970636"/>
                  </a:cubicBezTo>
                  <a:cubicBezTo>
                    <a:pt x="130708" y="969988"/>
                    <a:pt x="137020" y="969645"/>
                    <a:pt x="141008" y="969645"/>
                  </a:cubicBezTo>
                  <a:cubicBezTo>
                    <a:pt x="202793" y="934441"/>
                    <a:pt x="246481" y="889762"/>
                    <a:pt x="272046" y="835609"/>
                  </a:cubicBezTo>
                  <a:cubicBezTo>
                    <a:pt x="297624" y="781469"/>
                    <a:pt x="310426" y="704901"/>
                    <a:pt x="310426" y="605904"/>
                  </a:cubicBezTo>
                  <a:cubicBezTo>
                    <a:pt x="310426" y="457098"/>
                    <a:pt x="270713" y="340169"/>
                    <a:pt x="191338" y="255118"/>
                  </a:cubicBezTo>
                  <a:cubicBezTo>
                    <a:pt x="151637" y="212598"/>
                    <a:pt x="102930" y="178883"/>
                    <a:pt x="45212" y="153968"/>
                  </a:cubicBezTo>
                  <a:lnTo>
                    <a:pt x="0" y="139063"/>
                  </a:lnTo>
                  <a:lnTo>
                    <a:pt x="0" y="11619"/>
                  </a:lnTo>
                  <a:lnTo>
                    <a:pt x="3437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721676" y="1163126"/>
              <a:ext cx="519208" cy="1034415"/>
            </a:xfrm>
            <a:custGeom>
              <a:avLst/>
              <a:gdLst/>
              <a:ahLst/>
              <a:cxnLst/>
              <a:rect l="0" t="0" r="0" b="0"/>
              <a:pathLst>
                <a:path w="519208" h="1034415">
                  <a:moveTo>
                    <a:pt x="241160" y="0"/>
                  </a:moveTo>
                  <a:cubicBezTo>
                    <a:pt x="251130" y="22593"/>
                    <a:pt x="260427" y="45339"/>
                    <a:pt x="269075" y="68263"/>
                  </a:cubicBezTo>
                  <a:cubicBezTo>
                    <a:pt x="277699" y="91173"/>
                    <a:pt x="285356" y="115265"/>
                    <a:pt x="291986" y="140513"/>
                  </a:cubicBezTo>
                  <a:cubicBezTo>
                    <a:pt x="353111" y="97333"/>
                    <a:pt x="404444" y="63945"/>
                    <a:pt x="445960" y="40348"/>
                  </a:cubicBezTo>
                  <a:cubicBezTo>
                    <a:pt x="466719" y="28562"/>
                    <a:pt x="486191" y="18475"/>
                    <a:pt x="504378" y="10089"/>
                  </a:cubicBezTo>
                  <a:lnTo>
                    <a:pt x="519208" y="4222"/>
                  </a:lnTo>
                  <a:lnTo>
                    <a:pt x="519208" y="120188"/>
                  </a:lnTo>
                  <a:lnTo>
                    <a:pt x="496837" y="111950"/>
                  </a:lnTo>
                  <a:cubicBezTo>
                    <a:pt x="479355" y="107734"/>
                    <a:pt x="461563" y="105626"/>
                    <a:pt x="443459" y="105626"/>
                  </a:cubicBezTo>
                  <a:cubicBezTo>
                    <a:pt x="434823" y="105626"/>
                    <a:pt x="425527" y="107124"/>
                    <a:pt x="415570" y="110122"/>
                  </a:cubicBezTo>
                  <a:cubicBezTo>
                    <a:pt x="405600" y="113106"/>
                    <a:pt x="394297" y="117272"/>
                    <a:pt x="381674" y="122581"/>
                  </a:cubicBezTo>
                  <a:cubicBezTo>
                    <a:pt x="355765" y="162433"/>
                    <a:pt x="336830" y="203632"/>
                    <a:pt x="324879" y="246151"/>
                  </a:cubicBezTo>
                  <a:cubicBezTo>
                    <a:pt x="312916" y="288658"/>
                    <a:pt x="305943" y="342811"/>
                    <a:pt x="303962" y="408584"/>
                  </a:cubicBezTo>
                  <a:lnTo>
                    <a:pt x="298971" y="706552"/>
                  </a:lnTo>
                  <a:cubicBezTo>
                    <a:pt x="305588" y="707225"/>
                    <a:pt x="312586" y="707720"/>
                    <a:pt x="319887" y="708050"/>
                  </a:cubicBezTo>
                  <a:cubicBezTo>
                    <a:pt x="327203" y="708393"/>
                    <a:pt x="338481" y="708546"/>
                    <a:pt x="353771" y="708546"/>
                  </a:cubicBezTo>
                  <a:cubicBezTo>
                    <a:pt x="413893" y="708546"/>
                    <a:pt x="467541" y="702443"/>
                    <a:pt x="514712" y="690236"/>
                  </a:cubicBezTo>
                  <a:lnTo>
                    <a:pt x="519208" y="688674"/>
                  </a:lnTo>
                  <a:lnTo>
                    <a:pt x="519208" y="905741"/>
                  </a:lnTo>
                  <a:lnTo>
                    <a:pt x="518211" y="904862"/>
                  </a:lnTo>
                  <a:cubicBezTo>
                    <a:pt x="484327" y="870979"/>
                    <a:pt x="457073" y="844753"/>
                    <a:pt x="436499" y="826135"/>
                  </a:cubicBezTo>
                  <a:cubicBezTo>
                    <a:pt x="433146" y="822820"/>
                    <a:pt x="426860" y="817169"/>
                    <a:pt x="417550" y="809206"/>
                  </a:cubicBezTo>
                  <a:cubicBezTo>
                    <a:pt x="365735" y="762038"/>
                    <a:pt x="331508" y="738442"/>
                    <a:pt x="314922" y="738442"/>
                  </a:cubicBezTo>
                  <a:cubicBezTo>
                    <a:pt x="312242" y="738442"/>
                    <a:pt x="309423" y="738937"/>
                    <a:pt x="306439" y="739940"/>
                  </a:cubicBezTo>
                  <a:cubicBezTo>
                    <a:pt x="303454" y="740931"/>
                    <a:pt x="300622" y="741769"/>
                    <a:pt x="297955" y="742429"/>
                  </a:cubicBezTo>
                  <a:lnTo>
                    <a:pt x="293980" y="1008507"/>
                  </a:lnTo>
                  <a:lnTo>
                    <a:pt x="92685" y="1034415"/>
                  </a:lnTo>
                  <a:lnTo>
                    <a:pt x="104635" y="373710"/>
                  </a:lnTo>
                  <a:lnTo>
                    <a:pt x="104635" y="354775"/>
                  </a:lnTo>
                  <a:cubicBezTo>
                    <a:pt x="104635" y="334188"/>
                    <a:pt x="103137" y="313919"/>
                    <a:pt x="100165" y="293980"/>
                  </a:cubicBezTo>
                  <a:cubicBezTo>
                    <a:pt x="97155" y="274053"/>
                    <a:pt x="92990" y="255448"/>
                    <a:pt x="87694" y="238176"/>
                  </a:cubicBezTo>
                  <a:lnTo>
                    <a:pt x="57810" y="137516"/>
                  </a:lnTo>
                  <a:cubicBezTo>
                    <a:pt x="53810" y="121577"/>
                    <a:pt x="49479" y="111608"/>
                    <a:pt x="44844" y="107620"/>
                  </a:cubicBezTo>
                  <a:cubicBezTo>
                    <a:pt x="40183" y="103632"/>
                    <a:pt x="32880" y="101638"/>
                    <a:pt x="22923" y="101638"/>
                  </a:cubicBezTo>
                  <a:lnTo>
                    <a:pt x="10961" y="101638"/>
                  </a:lnTo>
                  <a:lnTo>
                    <a:pt x="0" y="62776"/>
                  </a:lnTo>
                  <a:lnTo>
                    <a:pt x="24116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6" name="Shape 16"/>
            <p:cNvSpPr/>
            <p:nvPr/>
          </p:nvSpPr>
          <p:spPr>
            <a:xfrm>
              <a:off x="8240884" y="1153156"/>
              <a:ext cx="489300" cy="1061326"/>
            </a:xfrm>
            <a:custGeom>
              <a:avLst/>
              <a:gdLst/>
              <a:ahLst/>
              <a:cxnLst/>
              <a:rect l="0" t="0" r="0" b="0"/>
              <a:pathLst>
                <a:path w="489300" h="1061326">
                  <a:moveTo>
                    <a:pt x="35871" y="0"/>
                  </a:moveTo>
                  <a:cubicBezTo>
                    <a:pt x="154781" y="9969"/>
                    <a:pt x="249295" y="49174"/>
                    <a:pt x="319386" y="117589"/>
                  </a:cubicBezTo>
                  <a:cubicBezTo>
                    <a:pt x="389477" y="186030"/>
                    <a:pt x="424542" y="273406"/>
                    <a:pt x="424542" y="379692"/>
                  </a:cubicBezTo>
                  <a:cubicBezTo>
                    <a:pt x="424542" y="457416"/>
                    <a:pt x="399624" y="521691"/>
                    <a:pt x="349803" y="572516"/>
                  </a:cubicBezTo>
                  <a:cubicBezTo>
                    <a:pt x="299955" y="623354"/>
                    <a:pt x="216580" y="669023"/>
                    <a:pt x="99651" y="709536"/>
                  </a:cubicBezTo>
                  <a:cubicBezTo>
                    <a:pt x="180689" y="805218"/>
                    <a:pt x="251289" y="877456"/>
                    <a:pt x="311423" y="926300"/>
                  </a:cubicBezTo>
                  <a:cubicBezTo>
                    <a:pt x="371545" y="975131"/>
                    <a:pt x="419208" y="999541"/>
                    <a:pt x="454425" y="999541"/>
                  </a:cubicBezTo>
                  <a:cubicBezTo>
                    <a:pt x="460394" y="999541"/>
                    <a:pt x="466223" y="999388"/>
                    <a:pt x="471862" y="999058"/>
                  </a:cubicBezTo>
                  <a:cubicBezTo>
                    <a:pt x="477489" y="998715"/>
                    <a:pt x="483330" y="998220"/>
                    <a:pt x="489300" y="997547"/>
                  </a:cubicBezTo>
                  <a:lnTo>
                    <a:pt x="489300" y="1028446"/>
                  </a:lnTo>
                  <a:cubicBezTo>
                    <a:pt x="468026" y="1039050"/>
                    <a:pt x="440468" y="1047217"/>
                    <a:pt x="406585" y="1052855"/>
                  </a:cubicBezTo>
                  <a:cubicBezTo>
                    <a:pt x="372701" y="1058494"/>
                    <a:pt x="333508" y="1061326"/>
                    <a:pt x="289008" y="1061326"/>
                  </a:cubicBezTo>
                  <a:cubicBezTo>
                    <a:pt x="216741" y="1061326"/>
                    <a:pt x="144297" y="1033859"/>
                    <a:pt x="71679" y="978923"/>
                  </a:cubicBezTo>
                  <a:lnTo>
                    <a:pt x="0" y="915711"/>
                  </a:lnTo>
                  <a:lnTo>
                    <a:pt x="0" y="698643"/>
                  </a:lnTo>
                  <a:lnTo>
                    <a:pt x="61402" y="677314"/>
                  </a:lnTo>
                  <a:cubicBezTo>
                    <a:pt x="81749" y="668156"/>
                    <a:pt x="100476" y="657473"/>
                    <a:pt x="117583" y="645262"/>
                  </a:cubicBezTo>
                  <a:cubicBezTo>
                    <a:pt x="186010" y="596430"/>
                    <a:pt x="220237" y="529514"/>
                    <a:pt x="220237" y="444462"/>
                  </a:cubicBezTo>
                  <a:cubicBezTo>
                    <a:pt x="220237" y="360109"/>
                    <a:pt x="188995" y="284188"/>
                    <a:pt x="126562" y="216738"/>
                  </a:cubicBezTo>
                  <a:cubicBezTo>
                    <a:pt x="95333" y="183032"/>
                    <a:pt x="62859" y="157747"/>
                    <a:pt x="29140" y="140887"/>
                  </a:cubicBezTo>
                  <a:lnTo>
                    <a:pt x="0" y="130157"/>
                  </a:lnTo>
                  <a:lnTo>
                    <a:pt x="0" y="14191"/>
                  </a:lnTo>
                  <a:lnTo>
                    <a:pt x="3587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7" name="Shape 17"/>
            <p:cNvSpPr/>
            <p:nvPr/>
          </p:nvSpPr>
          <p:spPr>
            <a:xfrm>
              <a:off x="8842795" y="838243"/>
              <a:ext cx="991565" cy="1374254"/>
            </a:xfrm>
            <a:custGeom>
              <a:avLst/>
              <a:gdLst/>
              <a:ahLst/>
              <a:cxnLst/>
              <a:rect l="0" t="0" r="0" b="0"/>
              <a:pathLst>
                <a:path w="991565" h="1374254">
                  <a:moveTo>
                    <a:pt x="368719" y="0"/>
                  </a:moveTo>
                  <a:lnTo>
                    <a:pt x="395643" y="24917"/>
                  </a:lnTo>
                  <a:lnTo>
                    <a:pt x="364744" y="65773"/>
                  </a:lnTo>
                  <a:lnTo>
                    <a:pt x="795248" y="424536"/>
                  </a:lnTo>
                  <a:cubicBezTo>
                    <a:pt x="858355" y="477025"/>
                    <a:pt x="906869" y="538810"/>
                    <a:pt x="940753" y="609892"/>
                  </a:cubicBezTo>
                  <a:cubicBezTo>
                    <a:pt x="974623" y="680987"/>
                    <a:pt x="991565" y="756069"/>
                    <a:pt x="991565" y="835114"/>
                  </a:cubicBezTo>
                  <a:cubicBezTo>
                    <a:pt x="991565" y="948068"/>
                    <a:pt x="959193" y="1047725"/>
                    <a:pt x="894411" y="1134085"/>
                  </a:cubicBezTo>
                  <a:cubicBezTo>
                    <a:pt x="829628" y="1220457"/>
                    <a:pt x="739457" y="1282560"/>
                    <a:pt x="623850" y="1320444"/>
                  </a:cubicBezTo>
                  <a:lnTo>
                    <a:pt x="463410" y="1374254"/>
                  </a:lnTo>
                  <a:cubicBezTo>
                    <a:pt x="323215" y="1361618"/>
                    <a:pt x="210934" y="1311313"/>
                    <a:pt x="126568" y="1223264"/>
                  </a:cubicBezTo>
                  <a:cubicBezTo>
                    <a:pt x="42190" y="1135253"/>
                    <a:pt x="0" y="1024801"/>
                    <a:pt x="0" y="891908"/>
                  </a:cubicBezTo>
                  <a:cubicBezTo>
                    <a:pt x="0" y="785622"/>
                    <a:pt x="32055" y="692785"/>
                    <a:pt x="96177" y="613372"/>
                  </a:cubicBezTo>
                  <a:cubicBezTo>
                    <a:pt x="160274" y="533997"/>
                    <a:pt x="258763" y="465734"/>
                    <a:pt x="391655" y="408584"/>
                  </a:cubicBezTo>
                  <a:lnTo>
                    <a:pt x="407594" y="435496"/>
                  </a:lnTo>
                  <a:cubicBezTo>
                    <a:pt x="332512" y="478015"/>
                    <a:pt x="278371" y="529171"/>
                    <a:pt x="245148" y="588963"/>
                  </a:cubicBezTo>
                  <a:cubicBezTo>
                    <a:pt x="211937" y="648754"/>
                    <a:pt x="195326" y="724167"/>
                    <a:pt x="195326" y="815175"/>
                  </a:cubicBezTo>
                  <a:cubicBezTo>
                    <a:pt x="195326" y="939432"/>
                    <a:pt x="238684" y="1047560"/>
                    <a:pt x="325374" y="1139558"/>
                  </a:cubicBezTo>
                  <a:cubicBezTo>
                    <a:pt x="412090" y="1231582"/>
                    <a:pt x="512890" y="1277595"/>
                    <a:pt x="627837" y="1277595"/>
                  </a:cubicBezTo>
                  <a:lnTo>
                    <a:pt x="632816" y="1277595"/>
                  </a:lnTo>
                  <a:cubicBezTo>
                    <a:pt x="680656" y="1272273"/>
                    <a:pt x="722516" y="1235075"/>
                    <a:pt x="758380" y="1165974"/>
                  </a:cubicBezTo>
                  <a:cubicBezTo>
                    <a:pt x="794245" y="1096886"/>
                    <a:pt x="812203" y="1015162"/>
                    <a:pt x="812203" y="920814"/>
                  </a:cubicBezTo>
                  <a:cubicBezTo>
                    <a:pt x="812203" y="772008"/>
                    <a:pt x="690943" y="601917"/>
                    <a:pt x="448463" y="410578"/>
                  </a:cubicBezTo>
                  <a:lnTo>
                    <a:pt x="438493" y="402603"/>
                  </a:lnTo>
                  <a:lnTo>
                    <a:pt x="397625" y="369722"/>
                  </a:lnTo>
                  <a:cubicBezTo>
                    <a:pt x="270078" y="268072"/>
                    <a:pt x="206286" y="206959"/>
                    <a:pt x="206286" y="186360"/>
                  </a:cubicBezTo>
                  <a:cubicBezTo>
                    <a:pt x="206286" y="167094"/>
                    <a:pt x="220243" y="144501"/>
                    <a:pt x="248145" y="118593"/>
                  </a:cubicBezTo>
                  <a:cubicBezTo>
                    <a:pt x="251460" y="115278"/>
                    <a:pt x="254457" y="112611"/>
                    <a:pt x="257111" y="110617"/>
                  </a:cubicBezTo>
                  <a:lnTo>
                    <a:pt x="3687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8" name="Shape 18"/>
            <p:cNvSpPr/>
            <p:nvPr/>
          </p:nvSpPr>
          <p:spPr>
            <a:xfrm>
              <a:off x="3970418" y="2568609"/>
              <a:ext cx="334975" cy="1271931"/>
            </a:xfrm>
            <a:custGeom>
              <a:avLst/>
              <a:gdLst/>
              <a:ahLst/>
              <a:cxnLst/>
              <a:rect l="0" t="0" r="0" b="0"/>
              <a:pathLst>
                <a:path w="334975" h="1271931">
                  <a:moveTo>
                    <a:pt x="334975" y="0"/>
                  </a:moveTo>
                  <a:lnTo>
                    <a:pt x="334975" y="1219746"/>
                  </a:lnTo>
                  <a:lnTo>
                    <a:pt x="75247" y="1271931"/>
                  </a:lnTo>
                  <a:cubicBezTo>
                    <a:pt x="77673" y="1176465"/>
                    <a:pt x="79489" y="1074700"/>
                    <a:pt x="80708" y="966686"/>
                  </a:cubicBezTo>
                  <a:cubicBezTo>
                    <a:pt x="81915" y="858660"/>
                    <a:pt x="82524" y="745185"/>
                    <a:pt x="82524" y="626250"/>
                  </a:cubicBezTo>
                  <a:lnTo>
                    <a:pt x="82524" y="375018"/>
                  </a:lnTo>
                  <a:cubicBezTo>
                    <a:pt x="82524" y="252857"/>
                    <a:pt x="78283" y="174587"/>
                    <a:pt x="69786" y="140183"/>
                  </a:cubicBezTo>
                  <a:cubicBezTo>
                    <a:pt x="61290" y="105804"/>
                    <a:pt x="45301" y="88583"/>
                    <a:pt x="21844" y="88583"/>
                  </a:cubicBezTo>
                  <a:cubicBezTo>
                    <a:pt x="16180" y="88583"/>
                    <a:pt x="11925" y="88798"/>
                    <a:pt x="9106" y="89192"/>
                  </a:cubicBezTo>
                  <a:cubicBezTo>
                    <a:pt x="6248" y="89611"/>
                    <a:pt x="3213" y="90208"/>
                    <a:pt x="0" y="91021"/>
                  </a:cubicBezTo>
                  <a:lnTo>
                    <a:pt x="0" y="52172"/>
                  </a:lnTo>
                  <a:lnTo>
                    <a:pt x="3349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9" name="Shape 19"/>
            <p:cNvSpPr/>
            <p:nvPr/>
          </p:nvSpPr>
          <p:spPr>
            <a:xfrm>
              <a:off x="4549101" y="2793107"/>
              <a:ext cx="1006513" cy="1044397"/>
            </a:xfrm>
            <a:custGeom>
              <a:avLst/>
              <a:gdLst/>
              <a:ahLst/>
              <a:cxnLst/>
              <a:rect l="0" t="0" r="0" b="0"/>
              <a:pathLst>
                <a:path w="1006513" h="1044397">
                  <a:moveTo>
                    <a:pt x="638785" y="0"/>
                  </a:moveTo>
                  <a:cubicBezTo>
                    <a:pt x="732460" y="11963"/>
                    <a:pt x="816509" y="55804"/>
                    <a:pt x="890918" y="131559"/>
                  </a:cubicBezTo>
                  <a:cubicBezTo>
                    <a:pt x="965314" y="207289"/>
                    <a:pt x="1002538" y="281699"/>
                    <a:pt x="1002538" y="354775"/>
                  </a:cubicBezTo>
                  <a:cubicBezTo>
                    <a:pt x="1002538" y="363423"/>
                    <a:pt x="1002043" y="374206"/>
                    <a:pt x="1001052" y="387172"/>
                  </a:cubicBezTo>
                  <a:cubicBezTo>
                    <a:pt x="1000061" y="400114"/>
                    <a:pt x="998550" y="413576"/>
                    <a:pt x="996544" y="427520"/>
                  </a:cubicBezTo>
                  <a:lnTo>
                    <a:pt x="945731" y="846087"/>
                  </a:lnTo>
                  <a:cubicBezTo>
                    <a:pt x="943737" y="860692"/>
                    <a:pt x="942074" y="873493"/>
                    <a:pt x="940753" y="884454"/>
                  </a:cubicBezTo>
                  <a:cubicBezTo>
                    <a:pt x="939406" y="895401"/>
                    <a:pt x="938759" y="901878"/>
                    <a:pt x="938759" y="903885"/>
                  </a:cubicBezTo>
                  <a:cubicBezTo>
                    <a:pt x="938759" y="925805"/>
                    <a:pt x="941248" y="943254"/>
                    <a:pt x="946226" y="956196"/>
                  </a:cubicBezTo>
                  <a:cubicBezTo>
                    <a:pt x="951218" y="969162"/>
                    <a:pt x="957694" y="975627"/>
                    <a:pt x="965670" y="975627"/>
                  </a:cubicBezTo>
                  <a:cubicBezTo>
                    <a:pt x="966978" y="975627"/>
                    <a:pt x="971639" y="975144"/>
                    <a:pt x="979615" y="974154"/>
                  </a:cubicBezTo>
                  <a:cubicBezTo>
                    <a:pt x="987590" y="973125"/>
                    <a:pt x="995210" y="972312"/>
                    <a:pt x="1002538" y="971652"/>
                  </a:cubicBezTo>
                  <a:lnTo>
                    <a:pt x="1006513" y="1012495"/>
                  </a:lnTo>
                  <a:lnTo>
                    <a:pt x="812203" y="1040410"/>
                  </a:lnTo>
                  <a:cubicBezTo>
                    <a:pt x="804875" y="1041743"/>
                    <a:pt x="797573" y="1042733"/>
                    <a:pt x="790270" y="1043394"/>
                  </a:cubicBezTo>
                  <a:cubicBezTo>
                    <a:pt x="782955" y="1044054"/>
                    <a:pt x="776643" y="1044397"/>
                    <a:pt x="771335" y="1044397"/>
                  </a:cubicBezTo>
                  <a:cubicBezTo>
                    <a:pt x="763359" y="1044397"/>
                    <a:pt x="755396" y="1036752"/>
                    <a:pt x="747421" y="1021474"/>
                  </a:cubicBezTo>
                  <a:cubicBezTo>
                    <a:pt x="739445" y="1006196"/>
                    <a:pt x="735457" y="988936"/>
                    <a:pt x="735457" y="969645"/>
                  </a:cubicBezTo>
                  <a:cubicBezTo>
                    <a:pt x="735457" y="965022"/>
                    <a:pt x="736118" y="953707"/>
                    <a:pt x="737451" y="935774"/>
                  </a:cubicBezTo>
                  <a:cubicBezTo>
                    <a:pt x="738112" y="925144"/>
                    <a:pt x="738772" y="916495"/>
                    <a:pt x="739445" y="909866"/>
                  </a:cubicBezTo>
                  <a:lnTo>
                    <a:pt x="784289" y="454444"/>
                  </a:lnTo>
                  <a:cubicBezTo>
                    <a:pt x="786283" y="433857"/>
                    <a:pt x="787781" y="417411"/>
                    <a:pt x="788772" y="405105"/>
                  </a:cubicBezTo>
                  <a:cubicBezTo>
                    <a:pt x="789775" y="392811"/>
                    <a:pt x="790270" y="383667"/>
                    <a:pt x="790270" y="377698"/>
                  </a:cubicBezTo>
                  <a:cubicBezTo>
                    <a:pt x="790270" y="319240"/>
                    <a:pt x="757377" y="262433"/>
                    <a:pt x="691617" y="207289"/>
                  </a:cubicBezTo>
                  <a:cubicBezTo>
                    <a:pt x="625844" y="152146"/>
                    <a:pt x="554736" y="124574"/>
                    <a:pt x="478346" y="124574"/>
                  </a:cubicBezTo>
                  <a:lnTo>
                    <a:pt x="473367" y="124574"/>
                  </a:lnTo>
                  <a:cubicBezTo>
                    <a:pt x="428180" y="151829"/>
                    <a:pt x="388976" y="198171"/>
                    <a:pt x="355765" y="263589"/>
                  </a:cubicBezTo>
                  <a:cubicBezTo>
                    <a:pt x="322555" y="329044"/>
                    <a:pt x="305283" y="390995"/>
                    <a:pt x="303949" y="449453"/>
                  </a:cubicBezTo>
                  <a:lnTo>
                    <a:pt x="293980" y="1018477"/>
                  </a:lnTo>
                  <a:lnTo>
                    <a:pt x="92672" y="1044397"/>
                  </a:lnTo>
                  <a:lnTo>
                    <a:pt x="104648" y="383667"/>
                  </a:lnTo>
                  <a:lnTo>
                    <a:pt x="104648" y="364744"/>
                  </a:lnTo>
                  <a:cubicBezTo>
                    <a:pt x="104648" y="344157"/>
                    <a:pt x="103150" y="323888"/>
                    <a:pt x="100152" y="303949"/>
                  </a:cubicBezTo>
                  <a:cubicBezTo>
                    <a:pt x="97168" y="284036"/>
                    <a:pt x="93015" y="265430"/>
                    <a:pt x="87693" y="248145"/>
                  </a:cubicBezTo>
                  <a:lnTo>
                    <a:pt x="57798" y="147498"/>
                  </a:lnTo>
                  <a:cubicBezTo>
                    <a:pt x="53810" y="131559"/>
                    <a:pt x="49492" y="121590"/>
                    <a:pt x="44844" y="117589"/>
                  </a:cubicBezTo>
                  <a:cubicBezTo>
                    <a:pt x="40196" y="113602"/>
                    <a:pt x="32881" y="111608"/>
                    <a:pt x="22924" y="111608"/>
                  </a:cubicBezTo>
                  <a:lnTo>
                    <a:pt x="10960" y="111608"/>
                  </a:lnTo>
                  <a:lnTo>
                    <a:pt x="0" y="72758"/>
                  </a:lnTo>
                  <a:lnTo>
                    <a:pt x="241160" y="9982"/>
                  </a:lnTo>
                  <a:cubicBezTo>
                    <a:pt x="257759" y="49175"/>
                    <a:pt x="271221" y="85369"/>
                    <a:pt x="281521" y="118593"/>
                  </a:cubicBezTo>
                  <a:cubicBezTo>
                    <a:pt x="291821" y="151829"/>
                    <a:pt x="299619" y="183375"/>
                    <a:pt x="304953" y="213271"/>
                  </a:cubicBezTo>
                  <a:cubicBezTo>
                    <a:pt x="370040" y="147498"/>
                    <a:pt x="428854" y="97841"/>
                    <a:pt x="481343" y="64288"/>
                  </a:cubicBezTo>
                  <a:cubicBezTo>
                    <a:pt x="533819" y="30747"/>
                    <a:pt x="586308" y="9309"/>
                    <a:pt x="6387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20" name="Shape 20"/>
            <p:cNvSpPr/>
            <p:nvPr/>
          </p:nvSpPr>
          <p:spPr>
            <a:xfrm>
              <a:off x="5748965" y="2793107"/>
              <a:ext cx="1006500" cy="1044397"/>
            </a:xfrm>
            <a:custGeom>
              <a:avLst/>
              <a:gdLst/>
              <a:ahLst/>
              <a:cxnLst/>
              <a:rect l="0" t="0" r="0" b="0"/>
              <a:pathLst>
                <a:path w="1006500" h="1044397">
                  <a:moveTo>
                    <a:pt x="638785" y="0"/>
                  </a:moveTo>
                  <a:cubicBezTo>
                    <a:pt x="732447" y="11963"/>
                    <a:pt x="816496" y="55804"/>
                    <a:pt x="890905" y="131559"/>
                  </a:cubicBezTo>
                  <a:cubicBezTo>
                    <a:pt x="965301" y="207289"/>
                    <a:pt x="1002525" y="281699"/>
                    <a:pt x="1002525" y="354775"/>
                  </a:cubicBezTo>
                  <a:cubicBezTo>
                    <a:pt x="1002525" y="363423"/>
                    <a:pt x="1002030" y="374206"/>
                    <a:pt x="1001039" y="387172"/>
                  </a:cubicBezTo>
                  <a:cubicBezTo>
                    <a:pt x="1000036" y="400114"/>
                    <a:pt x="998537" y="413576"/>
                    <a:pt x="996531" y="427520"/>
                  </a:cubicBezTo>
                  <a:lnTo>
                    <a:pt x="945718" y="846087"/>
                  </a:lnTo>
                  <a:cubicBezTo>
                    <a:pt x="943724" y="860692"/>
                    <a:pt x="942061" y="873493"/>
                    <a:pt x="940740" y="884454"/>
                  </a:cubicBezTo>
                  <a:cubicBezTo>
                    <a:pt x="939393" y="895401"/>
                    <a:pt x="938746" y="901878"/>
                    <a:pt x="938746" y="903885"/>
                  </a:cubicBezTo>
                  <a:cubicBezTo>
                    <a:pt x="938746" y="925805"/>
                    <a:pt x="941235" y="943254"/>
                    <a:pt x="946213" y="956196"/>
                  </a:cubicBezTo>
                  <a:cubicBezTo>
                    <a:pt x="951204" y="969162"/>
                    <a:pt x="957681" y="975627"/>
                    <a:pt x="965645" y="975627"/>
                  </a:cubicBezTo>
                  <a:cubicBezTo>
                    <a:pt x="966965" y="975627"/>
                    <a:pt x="971639" y="975144"/>
                    <a:pt x="979602" y="974154"/>
                  </a:cubicBezTo>
                  <a:cubicBezTo>
                    <a:pt x="987565" y="973125"/>
                    <a:pt x="995197" y="972312"/>
                    <a:pt x="1002525" y="971652"/>
                  </a:cubicBezTo>
                  <a:lnTo>
                    <a:pt x="1006500" y="1012495"/>
                  </a:lnTo>
                  <a:lnTo>
                    <a:pt x="812178" y="1040410"/>
                  </a:lnTo>
                  <a:cubicBezTo>
                    <a:pt x="804862" y="1041743"/>
                    <a:pt x="797547" y="1042733"/>
                    <a:pt x="790258" y="1043394"/>
                  </a:cubicBezTo>
                  <a:cubicBezTo>
                    <a:pt x="782929" y="1044054"/>
                    <a:pt x="776617" y="1044397"/>
                    <a:pt x="771335" y="1044397"/>
                  </a:cubicBezTo>
                  <a:cubicBezTo>
                    <a:pt x="763346" y="1044397"/>
                    <a:pt x="755383" y="1036752"/>
                    <a:pt x="747395" y="1021474"/>
                  </a:cubicBezTo>
                  <a:cubicBezTo>
                    <a:pt x="739432" y="1006196"/>
                    <a:pt x="735444" y="988936"/>
                    <a:pt x="735444" y="969645"/>
                  </a:cubicBezTo>
                  <a:cubicBezTo>
                    <a:pt x="735444" y="965022"/>
                    <a:pt x="736092" y="953707"/>
                    <a:pt x="737438" y="935774"/>
                  </a:cubicBezTo>
                  <a:cubicBezTo>
                    <a:pt x="738099" y="925144"/>
                    <a:pt x="738759" y="916495"/>
                    <a:pt x="739432" y="909866"/>
                  </a:cubicBezTo>
                  <a:lnTo>
                    <a:pt x="784276" y="454444"/>
                  </a:lnTo>
                  <a:cubicBezTo>
                    <a:pt x="786269" y="433857"/>
                    <a:pt x="787755" y="417411"/>
                    <a:pt x="788759" y="405105"/>
                  </a:cubicBezTo>
                  <a:cubicBezTo>
                    <a:pt x="789762" y="392811"/>
                    <a:pt x="790258" y="383667"/>
                    <a:pt x="790258" y="377698"/>
                  </a:cubicBezTo>
                  <a:cubicBezTo>
                    <a:pt x="790258" y="319240"/>
                    <a:pt x="757364" y="262433"/>
                    <a:pt x="691617" y="207289"/>
                  </a:cubicBezTo>
                  <a:cubicBezTo>
                    <a:pt x="625818" y="152146"/>
                    <a:pt x="554723" y="124574"/>
                    <a:pt x="478333" y="124574"/>
                  </a:cubicBezTo>
                  <a:lnTo>
                    <a:pt x="473342" y="124574"/>
                  </a:lnTo>
                  <a:cubicBezTo>
                    <a:pt x="428155" y="151829"/>
                    <a:pt x="388963" y="198171"/>
                    <a:pt x="355752" y="263589"/>
                  </a:cubicBezTo>
                  <a:cubicBezTo>
                    <a:pt x="322529" y="329044"/>
                    <a:pt x="305257" y="390995"/>
                    <a:pt x="303937" y="449453"/>
                  </a:cubicBezTo>
                  <a:lnTo>
                    <a:pt x="293967" y="1018477"/>
                  </a:lnTo>
                  <a:lnTo>
                    <a:pt x="92659" y="1044397"/>
                  </a:lnTo>
                  <a:lnTo>
                    <a:pt x="104635" y="383667"/>
                  </a:lnTo>
                  <a:lnTo>
                    <a:pt x="104635" y="364744"/>
                  </a:lnTo>
                  <a:cubicBezTo>
                    <a:pt x="104635" y="344157"/>
                    <a:pt x="103137" y="323888"/>
                    <a:pt x="100140" y="303949"/>
                  </a:cubicBezTo>
                  <a:cubicBezTo>
                    <a:pt x="97155" y="284036"/>
                    <a:pt x="93002" y="265430"/>
                    <a:pt x="87681" y="248145"/>
                  </a:cubicBezTo>
                  <a:lnTo>
                    <a:pt x="57785" y="147498"/>
                  </a:lnTo>
                  <a:cubicBezTo>
                    <a:pt x="53810" y="131559"/>
                    <a:pt x="49479" y="121590"/>
                    <a:pt x="44831" y="117589"/>
                  </a:cubicBezTo>
                  <a:cubicBezTo>
                    <a:pt x="40183" y="113602"/>
                    <a:pt x="32867" y="111608"/>
                    <a:pt x="22898" y="111608"/>
                  </a:cubicBezTo>
                  <a:lnTo>
                    <a:pt x="10960" y="111608"/>
                  </a:lnTo>
                  <a:lnTo>
                    <a:pt x="0" y="72758"/>
                  </a:lnTo>
                  <a:lnTo>
                    <a:pt x="241148" y="9982"/>
                  </a:lnTo>
                  <a:cubicBezTo>
                    <a:pt x="257759" y="49175"/>
                    <a:pt x="271209" y="85369"/>
                    <a:pt x="281521" y="118593"/>
                  </a:cubicBezTo>
                  <a:cubicBezTo>
                    <a:pt x="291808" y="151829"/>
                    <a:pt x="299606" y="183375"/>
                    <a:pt x="304927" y="213271"/>
                  </a:cubicBezTo>
                  <a:cubicBezTo>
                    <a:pt x="370027" y="147498"/>
                    <a:pt x="428841" y="97841"/>
                    <a:pt x="481330" y="64288"/>
                  </a:cubicBezTo>
                  <a:cubicBezTo>
                    <a:pt x="533806" y="30747"/>
                    <a:pt x="586296" y="9309"/>
                    <a:pt x="6387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21" name="Shape 21"/>
            <p:cNvSpPr/>
            <p:nvPr/>
          </p:nvSpPr>
          <p:spPr>
            <a:xfrm>
              <a:off x="471265" y="13498363"/>
              <a:ext cx="1742948" cy="918159"/>
            </a:xfrm>
            <a:custGeom>
              <a:avLst/>
              <a:gdLst/>
              <a:ahLst/>
              <a:cxnLst/>
              <a:rect l="0" t="0" r="0" b="0"/>
              <a:pathLst>
                <a:path w="1742948" h="918159">
                  <a:moveTo>
                    <a:pt x="447078" y="0"/>
                  </a:moveTo>
                  <a:cubicBezTo>
                    <a:pt x="570941" y="0"/>
                    <a:pt x="673646" y="35496"/>
                    <a:pt x="752335" y="105473"/>
                  </a:cubicBezTo>
                  <a:cubicBezTo>
                    <a:pt x="820826" y="166357"/>
                    <a:pt x="859282" y="241122"/>
                    <a:pt x="887349" y="295745"/>
                  </a:cubicBezTo>
                  <a:cubicBezTo>
                    <a:pt x="911327" y="342011"/>
                    <a:pt x="941819" y="399796"/>
                    <a:pt x="972122" y="455816"/>
                  </a:cubicBezTo>
                  <a:cubicBezTo>
                    <a:pt x="1043457" y="543903"/>
                    <a:pt x="1148144" y="540614"/>
                    <a:pt x="1148144" y="540614"/>
                  </a:cubicBezTo>
                  <a:cubicBezTo>
                    <a:pt x="1127557" y="574192"/>
                    <a:pt x="1076135" y="577380"/>
                    <a:pt x="1037793" y="574447"/>
                  </a:cubicBezTo>
                  <a:cubicBezTo>
                    <a:pt x="1062761" y="618122"/>
                    <a:pt x="1082878" y="650989"/>
                    <a:pt x="1092251" y="661429"/>
                  </a:cubicBezTo>
                  <a:cubicBezTo>
                    <a:pt x="1219022" y="802475"/>
                    <a:pt x="1408443" y="828459"/>
                    <a:pt x="1542669" y="723189"/>
                  </a:cubicBezTo>
                  <a:cubicBezTo>
                    <a:pt x="1651698" y="637718"/>
                    <a:pt x="1671485" y="477621"/>
                    <a:pt x="1586789" y="366331"/>
                  </a:cubicBezTo>
                  <a:cubicBezTo>
                    <a:pt x="1554886" y="324409"/>
                    <a:pt x="1508913" y="297675"/>
                    <a:pt x="1457351" y="291046"/>
                  </a:cubicBezTo>
                  <a:cubicBezTo>
                    <a:pt x="1406512" y="284518"/>
                    <a:pt x="1356220" y="298399"/>
                    <a:pt x="1315733" y="330162"/>
                  </a:cubicBezTo>
                  <a:cubicBezTo>
                    <a:pt x="1250861" y="381025"/>
                    <a:pt x="1239101" y="476326"/>
                    <a:pt x="1289545" y="542620"/>
                  </a:cubicBezTo>
                  <a:cubicBezTo>
                    <a:pt x="1303630" y="561124"/>
                    <a:pt x="1322413" y="574523"/>
                    <a:pt x="1343749" y="581597"/>
                  </a:cubicBezTo>
                  <a:lnTo>
                    <a:pt x="1341895" y="579107"/>
                  </a:lnTo>
                  <a:cubicBezTo>
                    <a:pt x="1340168" y="572465"/>
                    <a:pt x="1339266" y="565518"/>
                    <a:pt x="1339266" y="558356"/>
                  </a:cubicBezTo>
                  <a:cubicBezTo>
                    <a:pt x="1339266" y="513105"/>
                    <a:pt x="1375626" y="476428"/>
                    <a:pt x="1420482" y="476428"/>
                  </a:cubicBezTo>
                  <a:cubicBezTo>
                    <a:pt x="1465339" y="476428"/>
                    <a:pt x="1501699" y="513105"/>
                    <a:pt x="1501699" y="558356"/>
                  </a:cubicBezTo>
                  <a:cubicBezTo>
                    <a:pt x="1501699" y="594805"/>
                    <a:pt x="1477099" y="623075"/>
                    <a:pt x="1445438" y="636333"/>
                  </a:cubicBezTo>
                  <a:cubicBezTo>
                    <a:pt x="1433398" y="641375"/>
                    <a:pt x="1434338" y="641769"/>
                    <a:pt x="1434338" y="641769"/>
                  </a:cubicBezTo>
                  <a:cubicBezTo>
                    <a:pt x="1409662" y="650126"/>
                    <a:pt x="1383233" y="652805"/>
                    <a:pt x="1356639" y="649402"/>
                  </a:cubicBezTo>
                  <a:cubicBezTo>
                    <a:pt x="1309700" y="643357"/>
                    <a:pt x="1267917" y="619112"/>
                    <a:pt x="1238987" y="581088"/>
                  </a:cubicBezTo>
                  <a:cubicBezTo>
                    <a:pt x="1167638" y="487324"/>
                    <a:pt x="1184478" y="352311"/>
                    <a:pt x="1276541" y="280162"/>
                  </a:cubicBezTo>
                  <a:cubicBezTo>
                    <a:pt x="1330516" y="237858"/>
                    <a:pt x="1397597" y="219329"/>
                    <a:pt x="1465428" y="228041"/>
                  </a:cubicBezTo>
                  <a:cubicBezTo>
                    <a:pt x="1533995" y="236842"/>
                    <a:pt x="1595044" y="272301"/>
                    <a:pt x="1637335" y="327863"/>
                  </a:cubicBezTo>
                  <a:cubicBezTo>
                    <a:pt x="1742948" y="466636"/>
                    <a:pt x="1718069" y="666420"/>
                    <a:pt x="1581874" y="773189"/>
                  </a:cubicBezTo>
                  <a:cubicBezTo>
                    <a:pt x="1502143" y="835711"/>
                    <a:pt x="1402906" y="861809"/>
                    <a:pt x="1302436" y="846785"/>
                  </a:cubicBezTo>
                  <a:cubicBezTo>
                    <a:pt x="1206284" y="832371"/>
                    <a:pt x="1114870" y="781622"/>
                    <a:pt x="1045007" y="703898"/>
                  </a:cubicBezTo>
                  <a:cubicBezTo>
                    <a:pt x="1032370" y="689839"/>
                    <a:pt x="1008710" y="651396"/>
                    <a:pt x="981558" y="604025"/>
                  </a:cubicBezTo>
                  <a:cubicBezTo>
                    <a:pt x="979640" y="608813"/>
                    <a:pt x="977405" y="614146"/>
                    <a:pt x="974814" y="620217"/>
                  </a:cubicBezTo>
                  <a:cubicBezTo>
                    <a:pt x="949020" y="680644"/>
                    <a:pt x="890080" y="697255"/>
                    <a:pt x="890080" y="697255"/>
                  </a:cubicBezTo>
                  <a:cubicBezTo>
                    <a:pt x="930402" y="626694"/>
                    <a:pt x="920064" y="522885"/>
                    <a:pt x="913765" y="481533"/>
                  </a:cubicBezTo>
                  <a:cubicBezTo>
                    <a:pt x="873684" y="407302"/>
                    <a:pt x="838708" y="339966"/>
                    <a:pt x="830897" y="324866"/>
                  </a:cubicBezTo>
                  <a:cubicBezTo>
                    <a:pt x="777354" y="220764"/>
                    <a:pt x="696531" y="63538"/>
                    <a:pt x="447078" y="63538"/>
                  </a:cubicBezTo>
                  <a:cubicBezTo>
                    <a:pt x="332727" y="63538"/>
                    <a:pt x="225235" y="122517"/>
                    <a:pt x="152171" y="225349"/>
                  </a:cubicBezTo>
                  <a:cubicBezTo>
                    <a:pt x="95021" y="305790"/>
                    <a:pt x="63525" y="407556"/>
                    <a:pt x="63525" y="511899"/>
                  </a:cubicBezTo>
                  <a:cubicBezTo>
                    <a:pt x="63525" y="716915"/>
                    <a:pt x="239903" y="854634"/>
                    <a:pt x="404635" y="854634"/>
                  </a:cubicBezTo>
                  <a:cubicBezTo>
                    <a:pt x="500113" y="854634"/>
                    <a:pt x="586626" y="823481"/>
                    <a:pt x="648221" y="766915"/>
                  </a:cubicBezTo>
                  <a:cubicBezTo>
                    <a:pt x="711873" y="708469"/>
                    <a:pt x="745515" y="627761"/>
                    <a:pt x="745515" y="533502"/>
                  </a:cubicBezTo>
                  <a:cubicBezTo>
                    <a:pt x="745515" y="379844"/>
                    <a:pt x="623316" y="254838"/>
                    <a:pt x="473100" y="254838"/>
                  </a:cubicBezTo>
                  <a:cubicBezTo>
                    <a:pt x="350507" y="254838"/>
                    <a:pt x="261518" y="337337"/>
                    <a:pt x="261518" y="450977"/>
                  </a:cubicBezTo>
                  <a:cubicBezTo>
                    <a:pt x="261518" y="543014"/>
                    <a:pt x="334607" y="617880"/>
                    <a:pt x="424434" y="617880"/>
                  </a:cubicBezTo>
                  <a:cubicBezTo>
                    <a:pt x="461112" y="617880"/>
                    <a:pt x="494119" y="601446"/>
                    <a:pt x="516839" y="575386"/>
                  </a:cubicBezTo>
                  <a:cubicBezTo>
                    <a:pt x="478117" y="569455"/>
                    <a:pt x="448437" y="535826"/>
                    <a:pt x="448437" y="495211"/>
                  </a:cubicBezTo>
                  <a:cubicBezTo>
                    <a:pt x="448437" y="450444"/>
                    <a:pt x="484556" y="414121"/>
                    <a:pt x="529095" y="414121"/>
                  </a:cubicBezTo>
                  <a:cubicBezTo>
                    <a:pt x="564883" y="414121"/>
                    <a:pt x="595236" y="437566"/>
                    <a:pt x="605790" y="470014"/>
                  </a:cubicBezTo>
                  <a:cubicBezTo>
                    <a:pt x="605790" y="470014"/>
                    <a:pt x="612331" y="491338"/>
                    <a:pt x="611543" y="502933"/>
                  </a:cubicBezTo>
                  <a:cubicBezTo>
                    <a:pt x="605333" y="602425"/>
                    <a:pt x="523786" y="681406"/>
                    <a:pt x="424434" y="681406"/>
                  </a:cubicBezTo>
                  <a:cubicBezTo>
                    <a:pt x="299568" y="681406"/>
                    <a:pt x="198006" y="578053"/>
                    <a:pt x="198006" y="450977"/>
                  </a:cubicBezTo>
                  <a:cubicBezTo>
                    <a:pt x="198006" y="376809"/>
                    <a:pt x="227025" y="309715"/>
                    <a:pt x="279730" y="262039"/>
                  </a:cubicBezTo>
                  <a:cubicBezTo>
                    <a:pt x="330149" y="216421"/>
                    <a:pt x="398831" y="191326"/>
                    <a:pt x="473100" y="191326"/>
                  </a:cubicBezTo>
                  <a:cubicBezTo>
                    <a:pt x="658343" y="191326"/>
                    <a:pt x="809053" y="344818"/>
                    <a:pt x="809053" y="533502"/>
                  </a:cubicBezTo>
                  <a:cubicBezTo>
                    <a:pt x="809053" y="644411"/>
                    <a:pt x="767194" y="743928"/>
                    <a:pt x="691197" y="813715"/>
                  </a:cubicBezTo>
                  <a:cubicBezTo>
                    <a:pt x="617842" y="881062"/>
                    <a:pt x="516065" y="918159"/>
                    <a:pt x="404647" y="918159"/>
                  </a:cubicBezTo>
                  <a:lnTo>
                    <a:pt x="404635" y="918159"/>
                  </a:lnTo>
                  <a:cubicBezTo>
                    <a:pt x="303670" y="918159"/>
                    <a:pt x="202032" y="876579"/>
                    <a:pt x="125806" y="804050"/>
                  </a:cubicBezTo>
                  <a:cubicBezTo>
                    <a:pt x="44679" y="726847"/>
                    <a:pt x="0" y="623100"/>
                    <a:pt x="0" y="511899"/>
                  </a:cubicBezTo>
                  <a:cubicBezTo>
                    <a:pt x="0" y="394487"/>
                    <a:pt x="35649" y="279667"/>
                    <a:pt x="100393" y="188557"/>
                  </a:cubicBezTo>
                  <a:cubicBezTo>
                    <a:pt x="185509" y="68720"/>
                    <a:pt x="311874" y="0"/>
                    <a:pt x="44707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 dirty="0"/>
            </a:p>
          </p:txBody>
        </p:sp>
        <p:sp>
          <p:nvSpPr>
            <p:cNvPr id="22" name="Shape 22"/>
            <p:cNvSpPr/>
            <p:nvPr/>
          </p:nvSpPr>
          <p:spPr>
            <a:xfrm>
              <a:off x="471265" y="287389"/>
              <a:ext cx="809473" cy="3095713"/>
            </a:xfrm>
            <a:custGeom>
              <a:avLst/>
              <a:gdLst/>
              <a:ahLst/>
              <a:cxnLst/>
              <a:rect l="0" t="0" r="0" b="0"/>
              <a:pathLst>
                <a:path w="809473" h="3095713">
                  <a:moveTo>
                    <a:pt x="332767" y="2870"/>
                  </a:moveTo>
                  <a:cubicBezTo>
                    <a:pt x="373998" y="3827"/>
                    <a:pt x="415662" y="12752"/>
                    <a:pt x="455486" y="30491"/>
                  </a:cubicBezTo>
                  <a:cubicBezTo>
                    <a:pt x="519278" y="58888"/>
                    <a:pt x="567792" y="110184"/>
                    <a:pt x="592099" y="174890"/>
                  </a:cubicBezTo>
                  <a:cubicBezTo>
                    <a:pt x="616141" y="238936"/>
                    <a:pt x="613512" y="308481"/>
                    <a:pt x="584695" y="370711"/>
                  </a:cubicBezTo>
                  <a:cubicBezTo>
                    <a:pt x="535572" y="476883"/>
                    <a:pt x="408051" y="524242"/>
                    <a:pt x="300406" y="476312"/>
                  </a:cubicBezTo>
                  <a:cubicBezTo>
                    <a:pt x="256769" y="456881"/>
                    <a:pt x="223571" y="421765"/>
                    <a:pt x="206934" y="377468"/>
                  </a:cubicBezTo>
                  <a:cubicBezTo>
                    <a:pt x="201701" y="363536"/>
                    <a:pt x="198311" y="349236"/>
                    <a:pt x="196761" y="334834"/>
                  </a:cubicBezTo>
                  <a:lnTo>
                    <a:pt x="195517" y="310539"/>
                  </a:lnTo>
                  <a:cubicBezTo>
                    <a:pt x="194805" y="306297"/>
                    <a:pt x="194437" y="301941"/>
                    <a:pt x="194437" y="297496"/>
                  </a:cubicBezTo>
                  <a:cubicBezTo>
                    <a:pt x="194437" y="253033"/>
                    <a:pt x="231750" y="217003"/>
                    <a:pt x="277787" y="217003"/>
                  </a:cubicBezTo>
                  <a:cubicBezTo>
                    <a:pt x="323825" y="217003"/>
                    <a:pt x="361137" y="253033"/>
                    <a:pt x="361137" y="297496"/>
                  </a:cubicBezTo>
                  <a:cubicBezTo>
                    <a:pt x="361137" y="341832"/>
                    <a:pt x="324015" y="377811"/>
                    <a:pt x="278155" y="378001"/>
                  </a:cubicBezTo>
                  <a:lnTo>
                    <a:pt x="277787" y="378001"/>
                  </a:lnTo>
                  <a:lnTo>
                    <a:pt x="278308" y="378217"/>
                  </a:lnTo>
                  <a:cubicBezTo>
                    <a:pt x="289979" y="395591"/>
                    <a:pt x="306413" y="409446"/>
                    <a:pt x="326250" y="418273"/>
                  </a:cubicBezTo>
                  <a:cubicBezTo>
                    <a:pt x="402349" y="452169"/>
                    <a:pt x="492417" y="418857"/>
                    <a:pt x="527037" y="344029"/>
                  </a:cubicBezTo>
                  <a:cubicBezTo>
                    <a:pt x="548653" y="297344"/>
                    <a:pt x="550647" y="245210"/>
                    <a:pt x="532625" y="197229"/>
                  </a:cubicBezTo>
                  <a:cubicBezTo>
                    <a:pt x="514337" y="148563"/>
                    <a:pt x="477774" y="109955"/>
                    <a:pt x="429641" y="88517"/>
                  </a:cubicBezTo>
                  <a:cubicBezTo>
                    <a:pt x="301879" y="31621"/>
                    <a:pt x="150597" y="87603"/>
                    <a:pt x="92418" y="213333"/>
                  </a:cubicBezTo>
                  <a:cubicBezTo>
                    <a:pt x="72200" y="257034"/>
                    <a:pt x="64326" y="324915"/>
                    <a:pt x="64326" y="324915"/>
                  </a:cubicBezTo>
                  <a:lnTo>
                    <a:pt x="64326" y="2390304"/>
                  </a:lnTo>
                  <a:cubicBezTo>
                    <a:pt x="409588" y="2349778"/>
                    <a:pt x="713194" y="2569983"/>
                    <a:pt x="800367" y="2920579"/>
                  </a:cubicBezTo>
                  <a:cubicBezTo>
                    <a:pt x="801535" y="2925304"/>
                    <a:pt x="803173" y="2931933"/>
                    <a:pt x="804837" y="2938778"/>
                  </a:cubicBezTo>
                  <a:cubicBezTo>
                    <a:pt x="806945" y="2947415"/>
                    <a:pt x="809473" y="2980155"/>
                    <a:pt x="808634" y="2996145"/>
                  </a:cubicBezTo>
                  <a:cubicBezTo>
                    <a:pt x="807987" y="3008756"/>
                    <a:pt x="807352" y="3020364"/>
                    <a:pt x="807161" y="3021570"/>
                  </a:cubicBezTo>
                  <a:cubicBezTo>
                    <a:pt x="799414" y="3071214"/>
                    <a:pt x="762406" y="3095713"/>
                    <a:pt x="762406" y="3095713"/>
                  </a:cubicBezTo>
                  <a:cubicBezTo>
                    <a:pt x="765289" y="3036645"/>
                    <a:pt x="747446" y="2975570"/>
                    <a:pt x="747446" y="2975570"/>
                  </a:cubicBezTo>
                  <a:cubicBezTo>
                    <a:pt x="744690" y="2961296"/>
                    <a:pt x="741553" y="2947224"/>
                    <a:pt x="738048" y="2933394"/>
                  </a:cubicBezTo>
                  <a:cubicBezTo>
                    <a:pt x="654863" y="2604730"/>
                    <a:pt x="363385" y="2402839"/>
                    <a:pt x="37884" y="2458274"/>
                  </a:cubicBezTo>
                  <a:lnTo>
                    <a:pt x="800" y="2464573"/>
                  </a:lnTo>
                  <a:lnTo>
                    <a:pt x="800" y="324915"/>
                  </a:lnTo>
                  <a:lnTo>
                    <a:pt x="838" y="345007"/>
                  </a:lnTo>
                  <a:cubicBezTo>
                    <a:pt x="0" y="291095"/>
                    <a:pt x="11341" y="237260"/>
                    <a:pt x="34760" y="186638"/>
                  </a:cubicBezTo>
                  <a:cubicBezTo>
                    <a:pt x="89281" y="68851"/>
                    <a:pt x="209075" y="0"/>
                    <a:pt x="332767" y="287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23" name="Shape 23"/>
            <p:cNvSpPr/>
            <p:nvPr/>
          </p:nvSpPr>
          <p:spPr>
            <a:xfrm>
              <a:off x="8480349" y="13584968"/>
              <a:ext cx="1742935" cy="918171"/>
            </a:xfrm>
            <a:custGeom>
              <a:avLst/>
              <a:gdLst/>
              <a:ahLst/>
              <a:cxnLst/>
              <a:rect l="0" t="0" r="0" b="0"/>
              <a:pathLst>
                <a:path w="1742936" h="918172">
                  <a:moveTo>
                    <a:pt x="1295857" y="0"/>
                  </a:moveTo>
                  <a:cubicBezTo>
                    <a:pt x="1431062" y="0"/>
                    <a:pt x="1557426" y="68720"/>
                    <a:pt x="1642554" y="188557"/>
                  </a:cubicBezTo>
                  <a:cubicBezTo>
                    <a:pt x="1707287" y="279667"/>
                    <a:pt x="1742936" y="394500"/>
                    <a:pt x="1742936" y="511899"/>
                  </a:cubicBezTo>
                  <a:cubicBezTo>
                    <a:pt x="1742936" y="623113"/>
                    <a:pt x="1698269" y="726859"/>
                    <a:pt x="1617142" y="804050"/>
                  </a:cubicBezTo>
                  <a:cubicBezTo>
                    <a:pt x="1540916" y="876579"/>
                    <a:pt x="1439278" y="918172"/>
                    <a:pt x="1338301" y="918172"/>
                  </a:cubicBezTo>
                  <a:cubicBezTo>
                    <a:pt x="1226871" y="918172"/>
                    <a:pt x="1125093" y="881062"/>
                    <a:pt x="1051751" y="813715"/>
                  </a:cubicBezTo>
                  <a:cubicBezTo>
                    <a:pt x="975740" y="743940"/>
                    <a:pt x="933907" y="644423"/>
                    <a:pt x="933907" y="533502"/>
                  </a:cubicBezTo>
                  <a:cubicBezTo>
                    <a:pt x="933907" y="344818"/>
                    <a:pt x="1084605" y="191326"/>
                    <a:pt x="1269835" y="191326"/>
                  </a:cubicBezTo>
                  <a:cubicBezTo>
                    <a:pt x="1344117" y="191326"/>
                    <a:pt x="1412798" y="216433"/>
                    <a:pt x="1463205" y="262052"/>
                  </a:cubicBezTo>
                  <a:cubicBezTo>
                    <a:pt x="1515923" y="309715"/>
                    <a:pt x="1544942" y="376822"/>
                    <a:pt x="1544942" y="450990"/>
                  </a:cubicBezTo>
                  <a:cubicBezTo>
                    <a:pt x="1544942" y="578053"/>
                    <a:pt x="1443368" y="681406"/>
                    <a:pt x="1318514" y="681406"/>
                  </a:cubicBezTo>
                  <a:cubicBezTo>
                    <a:pt x="1219149" y="681406"/>
                    <a:pt x="1137602" y="602425"/>
                    <a:pt x="1131392" y="502933"/>
                  </a:cubicBezTo>
                  <a:cubicBezTo>
                    <a:pt x="1130617" y="491338"/>
                    <a:pt x="1137158" y="470014"/>
                    <a:pt x="1137158" y="470014"/>
                  </a:cubicBezTo>
                  <a:cubicBezTo>
                    <a:pt x="1147711" y="437566"/>
                    <a:pt x="1178039" y="414121"/>
                    <a:pt x="1213853" y="414121"/>
                  </a:cubicBezTo>
                  <a:cubicBezTo>
                    <a:pt x="1258379" y="414121"/>
                    <a:pt x="1294511" y="450444"/>
                    <a:pt x="1294511" y="495211"/>
                  </a:cubicBezTo>
                  <a:cubicBezTo>
                    <a:pt x="1294511" y="535826"/>
                    <a:pt x="1264831" y="569455"/>
                    <a:pt x="1226096" y="575399"/>
                  </a:cubicBezTo>
                  <a:cubicBezTo>
                    <a:pt x="1248829" y="601459"/>
                    <a:pt x="1281823" y="617893"/>
                    <a:pt x="1318514" y="617893"/>
                  </a:cubicBezTo>
                  <a:cubicBezTo>
                    <a:pt x="1408341" y="617893"/>
                    <a:pt x="1481417" y="543014"/>
                    <a:pt x="1481417" y="450990"/>
                  </a:cubicBezTo>
                  <a:cubicBezTo>
                    <a:pt x="1481417" y="337337"/>
                    <a:pt x="1392441" y="254838"/>
                    <a:pt x="1269835" y="254838"/>
                  </a:cubicBezTo>
                  <a:cubicBezTo>
                    <a:pt x="1119645" y="254838"/>
                    <a:pt x="997420" y="379844"/>
                    <a:pt x="997420" y="533502"/>
                  </a:cubicBezTo>
                  <a:cubicBezTo>
                    <a:pt x="997420" y="627761"/>
                    <a:pt x="1031075" y="708469"/>
                    <a:pt x="1094727" y="766927"/>
                  </a:cubicBezTo>
                  <a:cubicBezTo>
                    <a:pt x="1156323" y="823493"/>
                    <a:pt x="1242847" y="854634"/>
                    <a:pt x="1338301" y="854634"/>
                  </a:cubicBezTo>
                  <a:cubicBezTo>
                    <a:pt x="1503045" y="854634"/>
                    <a:pt x="1679422" y="716915"/>
                    <a:pt x="1679422" y="511899"/>
                  </a:cubicBezTo>
                  <a:cubicBezTo>
                    <a:pt x="1679422" y="407568"/>
                    <a:pt x="1647939" y="305790"/>
                    <a:pt x="1590763" y="225349"/>
                  </a:cubicBezTo>
                  <a:cubicBezTo>
                    <a:pt x="1517714" y="122530"/>
                    <a:pt x="1410208" y="63551"/>
                    <a:pt x="1295857" y="63551"/>
                  </a:cubicBezTo>
                  <a:cubicBezTo>
                    <a:pt x="1046416" y="63551"/>
                    <a:pt x="965581" y="220764"/>
                    <a:pt x="912051" y="324866"/>
                  </a:cubicBezTo>
                  <a:cubicBezTo>
                    <a:pt x="904239" y="339966"/>
                    <a:pt x="869264" y="407314"/>
                    <a:pt x="829170" y="481546"/>
                  </a:cubicBezTo>
                  <a:cubicBezTo>
                    <a:pt x="822871" y="522885"/>
                    <a:pt x="812546" y="626694"/>
                    <a:pt x="852868" y="697268"/>
                  </a:cubicBezTo>
                  <a:cubicBezTo>
                    <a:pt x="852868" y="697268"/>
                    <a:pt x="793928" y="680644"/>
                    <a:pt x="768134" y="620217"/>
                  </a:cubicBezTo>
                  <a:cubicBezTo>
                    <a:pt x="765543" y="614146"/>
                    <a:pt x="763308" y="608813"/>
                    <a:pt x="761403" y="604025"/>
                  </a:cubicBezTo>
                  <a:cubicBezTo>
                    <a:pt x="734237" y="651396"/>
                    <a:pt x="710578" y="689839"/>
                    <a:pt x="697928" y="703898"/>
                  </a:cubicBezTo>
                  <a:cubicBezTo>
                    <a:pt x="628066" y="781622"/>
                    <a:pt x="536651" y="832371"/>
                    <a:pt x="440512" y="846785"/>
                  </a:cubicBezTo>
                  <a:cubicBezTo>
                    <a:pt x="340042" y="861835"/>
                    <a:pt x="240805" y="835711"/>
                    <a:pt x="161061" y="773201"/>
                  </a:cubicBezTo>
                  <a:cubicBezTo>
                    <a:pt x="24879" y="666420"/>
                    <a:pt x="0" y="466636"/>
                    <a:pt x="105613" y="327863"/>
                  </a:cubicBezTo>
                  <a:cubicBezTo>
                    <a:pt x="147891" y="272301"/>
                    <a:pt x="208953" y="236842"/>
                    <a:pt x="277520" y="228041"/>
                  </a:cubicBezTo>
                  <a:cubicBezTo>
                    <a:pt x="345363" y="219329"/>
                    <a:pt x="412432" y="237858"/>
                    <a:pt x="466395" y="280162"/>
                  </a:cubicBezTo>
                  <a:cubicBezTo>
                    <a:pt x="558457" y="352323"/>
                    <a:pt x="575297" y="487337"/>
                    <a:pt x="503948" y="581088"/>
                  </a:cubicBezTo>
                  <a:cubicBezTo>
                    <a:pt x="475031" y="619112"/>
                    <a:pt x="433248" y="643357"/>
                    <a:pt x="386296" y="649402"/>
                  </a:cubicBezTo>
                  <a:cubicBezTo>
                    <a:pt x="359714" y="652818"/>
                    <a:pt x="333286" y="650126"/>
                    <a:pt x="308597" y="641769"/>
                  </a:cubicBezTo>
                  <a:cubicBezTo>
                    <a:pt x="308597" y="641769"/>
                    <a:pt x="309549" y="641375"/>
                    <a:pt x="297497" y="636333"/>
                  </a:cubicBezTo>
                  <a:cubicBezTo>
                    <a:pt x="265837" y="623087"/>
                    <a:pt x="241236" y="594817"/>
                    <a:pt x="241236" y="558356"/>
                  </a:cubicBezTo>
                  <a:cubicBezTo>
                    <a:pt x="241236" y="513105"/>
                    <a:pt x="277622" y="476428"/>
                    <a:pt x="322466" y="476428"/>
                  </a:cubicBezTo>
                  <a:cubicBezTo>
                    <a:pt x="367309" y="476428"/>
                    <a:pt x="403682" y="513105"/>
                    <a:pt x="403682" y="558356"/>
                  </a:cubicBezTo>
                  <a:cubicBezTo>
                    <a:pt x="403682" y="565518"/>
                    <a:pt x="402768" y="572465"/>
                    <a:pt x="401053" y="579107"/>
                  </a:cubicBezTo>
                  <a:lnTo>
                    <a:pt x="399199" y="581597"/>
                  </a:lnTo>
                  <a:cubicBezTo>
                    <a:pt x="420535" y="574523"/>
                    <a:pt x="439318" y="561137"/>
                    <a:pt x="453415" y="542620"/>
                  </a:cubicBezTo>
                  <a:cubicBezTo>
                    <a:pt x="503834" y="476339"/>
                    <a:pt x="492087" y="381025"/>
                    <a:pt x="427203" y="330162"/>
                  </a:cubicBezTo>
                  <a:cubicBezTo>
                    <a:pt x="386728" y="298412"/>
                    <a:pt x="336435" y="284518"/>
                    <a:pt x="285585" y="291046"/>
                  </a:cubicBezTo>
                  <a:cubicBezTo>
                    <a:pt x="234035" y="297675"/>
                    <a:pt x="188074" y="324409"/>
                    <a:pt x="156172" y="366344"/>
                  </a:cubicBezTo>
                  <a:cubicBezTo>
                    <a:pt x="71462" y="477621"/>
                    <a:pt x="91249" y="637718"/>
                    <a:pt x="200278" y="723189"/>
                  </a:cubicBezTo>
                  <a:cubicBezTo>
                    <a:pt x="334493" y="828459"/>
                    <a:pt x="523925" y="802475"/>
                    <a:pt x="650697" y="661441"/>
                  </a:cubicBezTo>
                  <a:cubicBezTo>
                    <a:pt x="660070" y="651002"/>
                    <a:pt x="680186" y="618122"/>
                    <a:pt x="705155" y="574447"/>
                  </a:cubicBezTo>
                  <a:cubicBezTo>
                    <a:pt x="666814" y="577380"/>
                    <a:pt x="615404" y="574192"/>
                    <a:pt x="594792" y="540614"/>
                  </a:cubicBezTo>
                  <a:cubicBezTo>
                    <a:pt x="594792" y="540614"/>
                    <a:pt x="699503" y="543903"/>
                    <a:pt x="770827" y="455816"/>
                  </a:cubicBezTo>
                  <a:cubicBezTo>
                    <a:pt x="801115" y="399796"/>
                    <a:pt x="831621" y="342011"/>
                    <a:pt x="855599" y="295745"/>
                  </a:cubicBezTo>
                  <a:cubicBezTo>
                    <a:pt x="883665" y="241122"/>
                    <a:pt x="922121" y="166357"/>
                    <a:pt x="990600" y="105473"/>
                  </a:cubicBezTo>
                  <a:cubicBezTo>
                    <a:pt x="1069301" y="35496"/>
                    <a:pt x="1172007" y="0"/>
                    <a:pt x="129585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24" name="Shape 24"/>
            <p:cNvSpPr/>
            <p:nvPr/>
          </p:nvSpPr>
          <p:spPr>
            <a:xfrm>
              <a:off x="9413824" y="287393"/>
              <a:ext cx="809460" cy="3095713"/>
            </a:xfrm>
            <a:custGeom>
              <a:avLst/>
              <a:gdLst/>
              <a:ahLst/>
              <a:cxnLst/>
              <a:rect l="0" t="0" r="0" b="0"/>
              <a:pathLst>
                <a:path w="809460" h="3095713">
                  <a:moveTo>
                    <a:pt x="476711" y="2871"/>
                  </a:moveTo>
                  <a:cubicBezTo>
                    <a:pt x="600405" y="0"/>
                    <a:pt x="720192" y="68849"/>
                    <a:pt x="774712" y="186626"/>
                  </a:cubicBezTo>
                  <a:cubicBezTo>
                    <a:pt x="798131" y="237261"/>
                    <a:pt x="809460" y="291096"/>
                    <a:pt x="808634" y="345007"/>
                  </a:cubicBezTo>
                  <a:lnTo>
                    <a:pt x="808672" y="324903"/>
                  </a:lnTo>
                  <a:lnTo>
                    <a:pt x="808672" y="2464587"/>
                  </a:lnTo>
                  <a:lnTo>
                    <a:pt x="771589" y="2458262"/>
                  </a:lnTo>
                  <a:cubicBezTo>
                    <a:pt x="446088" y="2402839"/>
                    <a:pt x="154622" y="2604731"/>
                    <a:pt x="71425" y="2933407"/>
                  </a:cubicBezTo>
                  <a:cubicBezTo>
                    <a:pt x="67920" y="2947225"/>
                    <a:pt x="64783" y="2961297"/>
                    <a:pt x="62040" y="2975571"/>
                  </a:cubicBezTo>
                  <a:cubicBezTo>
                    <a:pt x="62040" y="2975571"/>
                    <a:pt x="44183" y="3036646"/>
                    <a:pt x="47066" y="3095713"/>
                  </a:cubicBezTo>
                  <a:cubicBezTo>
                    <a:pt x="47066" y="3095713"/>
                    <a:pt x="10058" y="3071215"/>
                    <a:pt x="2311" y="3021571"/>
                  </a:cubicBezTo>
                  <a:cubicBezTo>
                    <a:pt x="2121" y="3020352"/>
                    <a:pt x="1486" y="3008744"/>
                    <a:pt x="838" y="2996158"/>
                  </a:cubicBezTo>
                  <a:cubicBezTo>
                    <a:pt x="0" y="2980143"/>
                    <a:pt x="2527" y="2947403"/>
                    <a:pt x="4623" y="2938767"/>
                  </a:cubicBezTo>
                  <a:cubicBezTo>
                    <a:pt x="6299" y="2931921"/>
                    <a:pt x="7938" y="2925317"/>
                    <a:pt x="9119" y="2920580"/>
                  </a:cubicBezTo>
                  <a:cubicBezTo>
                    <a:pt x="96291" y="2569971"/>
                    <a:pt x="399873" y="2349766"/>
                    <a:pt x="745147" y="2390304"/>
                  </a:cubicBezTo>
                  <a:lnTo>
                    <a:pt x="745147" y="324903"/>
                  </a:lnTo>
                  <a:cubicBezTo>
                    <a:pt x="745147" y="324903"/>
                    <a:pt x="737286" y="257034"/>
                    <a:pt x="717055" y="213321"/>
                  </a:cubicBezTo>
                  <a:cubicBezTo>
                    <a:pt x="658863" y="87604"/>
                    <a:pt x="507606" y="31610"/>
                    <a:pt x="379832" y="88518"/>
                  </a:cubicBezTo>
                  <a:cubicBezTo>
                    <a:pt x="331698" y="109956"/>
                    <a:pt x="295135" y="148564"/>
                    <a:pt x="276873" y="197230"/>
                  </a:cubicBezTo>
                  <a:cubicBezTo>
                    <a:pt x="258838" y="245211"/>
                    <a:pt x="260820" y="297344"/>
                    <a:pt x="282422" y="344030"/>
                  </a:cubicBezTo>
                  <a:cubicBezTo>
                    <a:pt x="317068" y="418858"/>
                    <a:pt x="407124" y="452157"/>
                    <a:pt x="483222" y="418274"/>
                  </a:cubicBezTo>
                  <a:cubicBezTo>
                    <a:pt x="503047" y="409435"/>
                    <a:pt x="519493" y="395592"/>
                    <a:pt x="531165" y="378218"/>
                  </a:cubicBezTo>
                  <a:lnTo>
                    <a:pt x="531685" y="378002"/>
                  </a:lnTo>
                  <a:lnTo>
                    <a:pt x="531317" y="378002"/>
                  </a:lnTo>
                  <a:cubicBezTo>
                    <a:pt x="485457" y="377812"/>
                    <a:pt x="448348" y="341832"/>
                    <a:pt x="448348" y="297497"/>
                  </a:cubicBezTo>
                  <a:cubicBezTo>
                    <a:pt x="448348" y="253034"/>
                    <a:pt x="485648" y="216991"/>
                    <a:pt x="531685" y="216991"/>
                  </a:cubicBezTo>
                  <a:cubicBezTo>
                    <a:pt x="577723" y="216991"/>
                    <a:pt x="615049" y="253034"/>
                    <a:pt x="615049" y="297497"/>
                  </a:cubicBezTo>
                  <a:cubicBezTo>
                    <a:pt x="615049" y="301929"/>
                    <a:pt x="614667" y="306285"/>
                    <a:pt x="613956" y="310540"/>
                  </a:cubicBezTo>
                  <a:lnTo>
                    <a:pt x="612711" y="334835"/>
                  </a:lnTo>
                  <a:cubicBezTo>
                    <a:pt x="611150" y="349237"/>
                    <a:pt x="607771" y="363537"/>
                    <a:pt x="602526" y="377469"/>
                  </a:cubicBezTo>
                  <a:cubicBezTo>
                    <a:pt x="585915" y="421766"/>
                    <a:pt x="552717" y="456882"/>
                    <a:pt x="509067" y="476313"/>
                  </a:cubicBezTo>
                  <a:cubicBezTo>
                    <a:pt x="401434" y="524243"/>
                    <a:pt x="273901" y="476871"/>
                    <a:pt x="224777" y="370700"/>
                  </a:cubicBezTo>
                  <a:cubicBezTo>
                    <a:pt x="195961" y="308482"/>
                    <a:pt x="193345" y="238924"/>
                    <a:pt x="217373" y="174891"/>
                  </a:cubicBezTo>
                  <a:cubicBezTo>
                    <a:pt x="241681" y="110184"/>
                    <a:pt x="290208" y="58889"/>
                    <a:pt x="353987" y="30492"/>
                  </a:cubicBezTo>
                  <a:cubicBezTo>
                    <a:pt x="393814" y="12753"/>
                    <a:pt x="435480" y="3827"/>
                    <a:pt x="476711" y="287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BAF3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 sz="3200"/>
            </a:p>
          </p:txBody>
        </p:sp>
      </p:grp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-1625600" y="334017"/>
            <a:ext cx="328360" cy="95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62560" tIns="81280" rIns="162560" bIns="81280" numCol="1" anchor="ctr" anchorCtr="0" compatLnSpc="1">
            <a:prstTxWarp prst="textNoShape">
              <a:avLst/>
            </a:prstTxWarp>
            <a:spAutoFit/>
          </a:bodyPr>
          <a:lstStyle/>
          <a:p>
            <a:pPr defTabSz="162562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GB" altLang="en-US" sz="1956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altLang="en-US" sz="3200"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2349" y="3566671"/>
            <a:ext cx="625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27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74" y="3818378"/>
            <a:ext cx="4247585" cy="27411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8" name="TextBox 27"/>
          <p:cNvSpPr txBox="1"/>
          <p:nvPr/>
        </p:nvSpPr>
        <p:spPr>
          <a:xfrm>
            <a:off x="222428" y="6406015"/>
            <a:ext cx="62565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0" dirty="0">
                <a:solidFill>
                  <a:srgbClr val="898383"/>
                </a:solidFill>
                <a:latin typeface="Bradley Hand ITC" panose="03070402050302030203" pitchFamily="66" charset="0"/>
              </a:rPr>
              <a:t>1896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2989" y="7565992"/>
            <a:ext cx="576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ONLY PUB IN NORTH UIST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9207" y="8125825"/>
            <a:ext cx="619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Real Ales . Bar Food . Live Music </a:t>
            </a:r>
          </a:p>
        </p:txBody>
      </p:sp>
      <p:sp>
        <p:nvSpPr>
          <p:cNvPr id="35" name="Shape 23"/>
          <p:cNvSpPr/>
          <p:nvPr/>
        </p:nvSpPr>
        <p:spPr>
          <a:xfrm>
            <a:off x="5557560" y="2868207"/>
            <a:ext cx="1118214" cy="644126"/>
          </a:xfrm>
          <a:custGeom>
            <a:avLst/>
            <a:gdLst/>
            <a:ahLst/>
            <a:cxnLst/>
            <a:rect l="0" t="0" r="0" b="0"/>
            <a:pathLst>
              <a:path w="1742936" h="918172">
                <a:moveTo>
                  <a:pt x="1295857" y="0"/>
                </a:moveTo>
                <a:cubicBezTo>
                  <a:pt x="1431062" y="0"/>
                  <a:pt x="1557426" y="68720"/>
                  <a:pt x="1642554" y="188557"/>
                </a:cubicBezTo>
                <a:cubicBezTo>
                  <a:pt x="1707287" y="279667"/>
                  <a:pt x="1742936" y="394500"/>
                  <a:pt x="1742936" y="511899"/>
                </a:cubicBezTo>
                <a:cubicBezTo>
                  <a:pt x="1742936" y="623113"/>
                  <a:pt x="1698269" y="726859"/>
                  <a:pt x="1617142" y="804050"/>
                </a:cubicBezTo>
                <a:cubicBezTo>
                  <a:pt x="1540916" y="876579"/>
                  <a:pt x="1439278" y="918172"/>
                  <a:pt x="1338301" y="918172"/>
                </a:cubicBezTo>
                <a:cubicBezTo>
                  <a:pt x="1226871" y="918172"/>
                  <a:pt x="1125093" y="881062"/>
                  <a:pt x="1051751" y="813715"/>
                </a:cubicBezTo>
                <a:cubicBezTo>
                  <a:pt x="975740" y="743940"/>
                  <a:pt x="933907" y="644423"/>
                  <a:pt x="933907" y="533502"/>
                </a:cubicBezTo>
                <a:cubicBezTo>
                  <a:pt x="933907" y="344818"/>
                  <a:pt x="1084605" y="191326"/>
                  <a:pt x="1269835" y="191326"/>
                </a:cubicBezTo>
                <a:cubicBezTo>
                  <a:pt x="1344117" y="191326"/>
                  <a:pt x="1412798" y="216433"/>
                  <a:pt x="1463205" y="262052"/>
                </a:cubicBezTo>
                <a:cubicBezTo>
                  <a:pt x="1515923" y="309715"/>
                  <a:pt x="1544942" y="376822"/>
                  <a:pt x="1544942" y="450990"/>
                </a:cubicBezTo>
                <a:cubicBezTo>
                  <a:pt x="1544942" y="578053"/>
                  <a:pt x="1443368" y="681406"/>
                  <a:pt x="1318514" y="681406"/>
                </a:cubicBezTo>
                <a:cubicBezTo>
                  <a:pt x="1219149" y="681406"/>
                  <a:pt x="1137602" y="602425"/>
                  <a:pt x="1131392" y="502933"/>
                </a:cubicBezTo>
                <a:cubicBezTo>
                  <a:pt x="1130617" y="491338"/>
                  <a:pt x="1137158" y="470014"/>
                  <a:pt x="1137158" y="470014"/>
                </a:cubicBezTo>
                <a:cubicBezTo>
                  <a:pt x="1147711" y="437566"/>
                  <a:pt x="1178039" y="414121"/>
                  <a:pt x="1213853" y="414121"/>
                </a:cubicBezTo>
                <a:cubicBezTo>
                  <a:pt x="1258379" y="414121"/>
                  <a:pt x="1294511" y="450444"/>
                  <a:pt x="1294511" y="495211"/>
                </a:cubicBezTo>
                <a:cubicBezTo>
                  <a:pt x="1294511" y="535826"/>
                  <a:pt x="1264831" y="569455"/>
                  <a:pt x="1226096" y="575399"/>
                </a:cubicBezTo>
                <a:cubicBezTo>
                  <a:pt x="1248829" y="601459"/>
                  <a:pt x="1281823" y="617893"/>
                  <a:pt x="1318514" y="617893"/>
                </a:cubicBezTo>
                <a:cubicBezTo>
                  <a:pt x="1408341" y="617893"/>
                  <a:pt x="1481417" y="543014"/>
                  <a:pt x="1481417" y="450990"/>
                </a:cubicBezTo>
                <a:cubicBezTo>
                  <a:pt x="1481417" y="337337"/>
                  <a:pt x="1392441" y="254838"/>
                  <a:pt x="1269835" y="254838"/>
                </a:cubicBezTo>
                <a:cubicBezTo>
                  <a:pt x="1119645" y="254838"/>
                  <a:pt x="997420" y="379844"/>
                  <a:pt x="997420" y="533502"/>
                </a:cubicBezTo>
                <a:cubicBezTo>
                  <a:pt x="997420" y="627761"/>
                  <a:pt x="1031075" y="708469"/>
                  <a:pt x="1094727" y="766927"/>
                </a:cubicBezTo>
                <a:cubicBezTo>
                  <a:pt x="1156323" y="823493"/>
                  <a:pt x="1242847" y="854634"/>
                  <a:pt x="1338301" y="854634"/>
                </a:cubicBezTo>
                <a:cubicBezTo>
                  <a:pt x="1503045" y="854634"/>
                  <a:pt x="1679422" y="716915"/>
                  <a:pt x="1679422" y="511899"/>
                </a:cubicBezTo>
                <a:cubicBezTo>
                  <a:pt x="1679422" y="407568"/>
                  <a:pt x="1647939" y="305790"/>
                  <a:pt x="1590763" y="225349"/>
                </a:cubicBezTo>
                <a:cubicBezTo>
                  <a:pt x="1517714" y="122530"/>
                  <a:pt x="1410208" y="63551"/>
                  <a:pt x="1295857" y="63551"/>
                </a:cubicBezTo>
                <a:cubicBezTo>
                  <a:pt x="1046416" y="63551"/>
                  <a:pt x="965581" y="220764"/>
                  <a:pt x="912051" y="324866"/>
                </a:cubicBezTo>
                <a:cubicBezTo>
                  <a:pt x="904239" y="339966"/>
                  <a:pt x="869264" y="407314"/>
                  <a:pt x="829170" y="481546"/>
                </a:cubicBezTo>
                <a:cubicBezTo>
                  <a:pt x="822871" y="522885"/>
                  <a:pt x="812546" y="626694"/>
                  <a:pt x="852868" y="697268"/>
                </a:cubicBezTo>
                <a:cubicBezTo>
                  <a:pt x="852868" y="697268"/>
                  <a:pt x="793928" y="680644"/>
                  <a:pt x="768134" y="620217"/>
                </a:cubicBezTo>
                <a:cubicBezTo>
                  <a:pt x="765543" y="614146"/>
                  <a:pt x="763308" y="608813"/>
                  <a:pt x="761403" y="604025"/>
                </a:cubicBezTo>
                <a:cubicBezTo>
                  <a:pt x="734237" y="651396"/>
                  <a:pt x="710578" y="689839"/>
                  <a:pt x="697928" y="703898"/>
                </a:cubicBezTo>
                <a:cubicBezTo>
                  <a:pt x="628066" y="781622"/>
                  <a:pt x="536651" y="832371"/>
                  <a:pt x="440512" y="846785"/>
                </a:cubicBezTo>
                <a:cubicBezTo>
                  <a:pt x="340042" y="861835"/>
                  <a:pt x="240805" y="835711"/>
                  <a:pt x="161061" y="773201"/>
                </a:cubicBezTo>
                <a:cubicBezTo>
                  <a:pt x="24879" y="666420"/>
                  <a:pt x="0" y="466636"/>
                  <a:pt x="105613" y="327863"/>
                </a:cubicBezTo>
                <a:cubicBezTo>
                  <a:pt x="147891" y="272301"/>
                  <a:pt x="208953" y="236842"/>
                  <a:pt x="277520" y="228041"/>
                </a:cubicBezTo>
                <a:cubicBezTo>
                  <a:pt x="345363" y="219329"/>
                  <a:pt x="412432" y="237858"/>
                  <a:pt x="466395" y="280162"/>
                </a:cubicBezTo>
                <a:cubicBezTo>
                  <a:pt x="558457" y="352323"/>
                  <a:pt x="575297" y="487337"/>
                  <a:pt x="503948" y="581088"/>
                </a:cubicBezTo>
                <a:cubicBezTo>
                  <a:pt x="475031" y="619112"/>
                  <a:pt x="433248" y="643357"/>
                  <a:pt x="386296" y="649402"/>
                </a:cubicBezTo>
                <a:cubicBezTo>
                  <a:pt x="359714" y="652818"/>
                  <a:pt x="333286" y="650126"/>
                  <a:pt x="308597" y="641769"/>
                </a:cubicBezTo>
                <a:cubicBezTo>
                  <a:pt x="308597" y="641769"/>
                  <a:pt x="309549" y="641375"/>
                  <a:pt x="297497" y="636333"/>
                </a:cubicBezTo>
                <a:cubicBezTo>
                  <a:pt x="265837" y="623087"/>
                  <a:pt x="241236" y="594817"/>
                  <a:pt x="241236" y="558356"/>
                </a:cubicBezTo>
                <a:cubicBezTo>
                  <a:pt x="241236" y="513105"/>
                  <a:pt x="277622" y="476428"/>
                  <a:pt x="322466" y="476428"/>
                </a:cubicBezTo>
                <a:cubicBezTo>
                  <a:pt x="367309" y="476428"/>
                  <a:pt x="403682" y="513105"/>
                  <a:pt x="403682" y="558356"/>
                </a:cubicBezTo>
                <a:cubicBezTo>
                  <a:pt x="403682" y="565518"/>
                  <a:pt x="402768" y="572465"/>
                  <a:pt x="401053" y="579107"/>
                </a:cubicBezTo>
                <a:lnTo>
                  <a:pt x="399199" y="581597"/>
                </a:lnTo>
                <a:cubicBezTo>
                  <a:pt x="420535" y="574523"/>
                  <a:pt x="439318" y="561137"/>
                  <a:pt x="453415" y="542620"/>
                </a:cubicBezTo>
                <a:cubicBezTo>
                  <a:pt x="503834" y="476339"/>
                  <a:pt x="492087" y="381025"/>
                  <a:pt x="427203" y="330162"/>
                </a:cubicBezTo>
                <a:cubicBezTo>
                  <a:pt x="386728" y="298412"/>
                  <a:pt x="336435" y="284518"/>
                  <a:pt x="285585" y="291046"/>
                </a:cubicBezTo>
                <a:cubicBezTo>
                  <a:pt x="234035" y="297675"/>
                  <a:pt x="188074" y="324409"/>
                  <a:pt x="156172" y="366344"/>
                </a:cubicBezTo>
                <a:cubicBezTo>
                  <a:pt x="71462" y="477621"/>
                  <a:pt x="91249" y="637718"/>
                  <a:pt x="200278" y="723189"/>
                </a:cubicBezTo>
                <a:cubicBezTo>
                  <a:pt x="334493" y="828459"/>
                  <a:pt x="523925" y="802475"/>
                  <a:pt x="650697" y="661441"/>
                </a:cubicBezTo>
                <a:cubicBezTo>
                  <a:pt x="660070" y="651002"/>
                  <a:pt x="680186" y="618122"/>
                  <a:pt x="705155" y="574447"/>
                </a:cubicBezTo>
                <a:cubicBezTo>
                  <a:pt x="666814" y="577380"/>
                  <a:pt x="615404" y="574192"/>
                  <a:pt x="594792" y="540614"/>
                </a:cubicBezTo>
                <a:cubicBezTo>
                  <a:pt x="594792" y="540614"/>
                  <a:pt x="699503" y="543903"/>
                  <a:pt x="770827" y="455816"/>
                </a:cubicBezTo>
                <a:cubicBezTo>
                  <a:pt x="801115" y="399796"/>
                  <a:pt x="831621" y="342011"/>
                  <a:pt x="855599" y="295745"/>
                </a:cubicBezTo>
                <a:cubicBezTo>
                  <a:pt x="883665" y="241122"/>
                  <a:pt x="922121" y="166357"/>
                  <a:pt x="990600" y="105473"/>
                </a:cubicBezTo>
                <a:cubicBezTo>
                  <a:pt x="1069301" y="35496"/>
                  <a:pt x="1172007" y="0"/>
                  <a:pt x="1295857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BAF3F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sz="3200"/>
          </a:p>
        </p:txBody>
      </p:sp>
      <p:sp>
        <p:nvSpPr>
          <p:cNvPr id="36" name="Shape 21"/>
          <p:cNvSpPr/>
          <p:nvPr/>
        </p:nvSpPr>
        <p:spPr>
          <a:xfrm>
            <a:off x="172102" y="2857290"/>
            <a:ext cx="1118222" cy="644118"/>
          </a:xfrm>
          <a:custGeom>
            <a:avLst/>
            <a:gdLst/>
            <a:ahLst/>
            <a:cxnLst/>
            <a:rect l="0" t="0" r="0" b="0"/>
            <a:pathLst>
              <a:path w="1742948" h="918159">
                <a:moveTo>
                  <a:pt x="447078" y="0"/>
                </a:moveTo>
                <a:cubicBezTo>
                  <a:pt x="570941" y="0"/>
                  <a:pt x="673646" y="35496"/>
                  <a:pt x="752335" y="105473"/>
                </a:cubicBezTo>
                <a:cubicBezTo>
                  <a:pt x="820826" y="166357"/>
                  <a:pt x="859282" y="241122"/>
                  <a:pt x="887349" y="295745"/>
                </a:cubicBezTo>
                <a:cubicBezTo>
                  <a:pt x="911327" y="342011"/>
                  <a:pt x="941819" y="399796"/>
                  <a:pt x="972122" y="455816"/>
                </a:cubicBezTo>
                <a:cubicBezTo>
                  <a:pt x="1043457" y="543903"/>
                  <a:pt x="1148144" y="540614"/>
                  <a:pt x="1148144" y="540614"/>
                </a:cubicBezTo>
                <a:cubicBezTo>
                  <a:pt x="1127557" y="574192"/>
                  <a:pt x="1076135" y="577380"/>
                  <a:pt x="1037793" y="574447"/>
                </a:cubicBezTo>
                <a:cubicBezTo>
                  <a:pt x="1062761" y="618122"/>
                  <a:pt x="1082878" y="650989"/>
                  <a:pt x="1092251" y="661429"/>
                </a:cubicBezTo>
                <a:cubicBezTo>
                  <a:pt x="1219022" y="802475"/>
                  <a:pt x="1408443" y="828459"/>
                  <a:pt x="1542669" y="723189"/>
                </a:cubicBezTo>
                <a:cubicBezTo>
                  <a:pt x="1651698" y="637718"/>
                  <a:pt x="1671485" y="477621"/>
                  <a:pt x="1586789" y="366331"/>
                </a:cubicBezTo>
                <a:cubicBezTo>
                  <a:pt x="1554886" y="324409"/>
                  <a:pt x="1508913" y="297675"/>
                  <a:pt x="1457351" y="291046"/>
                </a:cubicBezTo>
                <a:cubicBezTo>
                  <a:pt x="1406512" y="284518"/>
                  <a:pt x="1356220" y="298399"/>
                  <a:pt x="1315733" y="330162"/>
                </a:cubicBezTo>
                <a:cubicBezTo>
                  <a:pt x="1250861" y="381025"/>
                  <a:pt x="1239101" y="476326"/>
                  <a:pt x="1289545" y="542620"/>
                </a:cubicBezTo>
                <a:cubicBezTo>
                  <a:pt x="1303630" y="561124"/>
                  <a:pt x="1322413" y="574523"/>
                  <a:pt x="1343749" y="581597"/>
                </a:cubicBezTo>
                <a:lnTo>
                  <a:pt x="1341895" y="579107"/>
                </a:lnTo>
                <a:cubicBezTo>
                  <a:pt x="1340168" y="572465"/>
                  <a:pt x="1339266" y="565518"/>
                  <a:pt x="1339266" y="558356"/>
                </a:cubicBezTo>
                <a:cubicBezTo>
                  <a:pt x="1339266" y="513105"/>
                  <a:pt x="1375626" y="476428"/>
                  <a:pt x="1420482" y="476428"/>
                </a:cubicBezTo>
                <a:cubicBezTo>
                  <a:pt x="1465339" y="476428"/>
                  <a:pt x="1501699" y="513105"/>
                  <a:pt x="1501699" y="558356"/>
                </a:cubicBezTo>
                <a:cubicBezTo>
                  <a:pt x="1501699" y="594805"/>
                  <a:pt x="1477099" y="623075"/>
                  <a:pt x="1445438" y="636333"/>
                </a:cubicBezTo>
                <a:cubicBezTo>
                  <a:pt x="1433398" y="641375"/>
                  <a:pt x="1434338" y="641769"/>
                  <a:pt x="1434338" y="641769"/>
                </a:cubicBezTo>
                <a:cubicBezTo>
                  <a:pt x="1409662" y="650126"/>
                  <a:pt x="1383233" y="652805"/>
                  <a:pt x="1356639" y="649402"/>
                </a:cubicBezTo>
                <a:cubicBezTo>
                  <a:pt x="1309700" y="643357"/>
                  <a:pt x="1267917" y="619112"/>
                  <a:pt x="1238987" y="581088"/>
                </a:cubicBezTo>
                <a:cubicBezTo>
                  <a:pt x="1167638" y="487324"/>
                  <a:pt x="1184478" y="352311"/>
                  <a:pt x="1276541" y="280162"/>
                </a:cubicBezTo>
                <a:cubicBezTo>
                  <a:pt x="1330516" y="237858"/>
                  <a:pt x="1397597" y="219329"/>
                  <a:pt x="1465428" y="228041"/>
                </a:cubicBezTo>
                <a:cubicBezTo>
                  <a:pt x="1533995" y="236842"/>
                  <a:pt x="1595044" y="272301"/>
                  <a:pt x="1637335" y="327863"/>
                </a:cubicBezTo>
                <a:cubicBezTo>
                  <a:pt x="1742948" y="466636"/>
                  <a:pt x="1718069" y="666420"/>
                  <a:pt x="1581874" y="773189"/>
                </a:cubicBezTo>
                <a:cubicBezTo>
                  <a:pt x="1502143" y="835711"/>
                  <a:pt x="1402906" y="861809"/>
                  <a:pt x="1302436" y="846785"/>
                </a:cubicBezTo>
                <a:cubicBezTo>
                  <a:pt x="1206284" y="832371"/>
                  <a:pt x="1114870" y="781622"/>
                  <a:pt x="1045007" y="703898"/>
                </a:cubicBezTo>
                <a:cubicBezTo>
                  <a:pt x="1032370" y="689839"/>
                  <a:pt x="1008710" y="651396"/>
                  <a:pt x="981558" y="604025"/>
                </a:cubicBezTo>
                <a:cubicBezTo>
                  <a:pt x="979640" y="608813"/>
                  <a:pt x="977405" y="614146"/>
                  <a:pt x="974814" y="620217"/>
                </a:cubicBezTo>
                <a:cubicBezTo>
                  <a:pt x="949020" y="680644"/>
                  <a:pt x="890080" y="697255"/>
                  <a:pt x="890080" y="697255"/>
                </a:cubicBezTo>
                <a:cubicBezTo>
                  <a:pt x="930402" y="626694"/>
                  <a:pt x="920064" y="522885"/>
                  <a:pt x="913765" y="481533"/>
                </a:cubicBezTo>
                <a:cubicBezTo>
                  <a:pt x="873684" y="407302"/>
                  <a:pt x="838708" y="339966"/>
                  <a:pt x="830897" y="324866"/>
                </a:cubicBezTo>
                <a:cubicBezTo>
                  <a:pt x="777354" y="220764"/>
                  <a:pt x="696531" y="63538"/>
                  <a:pt x="447078" y="63538"/>
                </a:cubicBezTo>
                <a:cubicBezTo>
                  <a:pt x="332727" y="63538"/>
                  <a:pt x="225235" y="122517"/>
                  <a:pt x="152171" y="225349"/>
                </a:cubicBezTo>
                <a:cubicBezTo>
                  <a:pt x="95021" y="305790"/>
                  <a:pt x="63525" y="407556"/>
                  <a:pt x="63525" y="511899"/>
                </a:cubicBezTo>
                <a:cubicBezTo>
                  <a:pt x="63525" y="716915"/>
                  <a:pt x="239903" y="854634"/>
                  <a:pt x="404635" y="854634"/>
                </a:cubicBezTo>
                <a:cubicBezTo>
                  <a:pt x="500113" y="854634"/>
                  <a:pt x="586626" y="823481"/>
                  <a:pt x="648221" y="766915"/>
                </a:cubicBezTo>
                <a:cubicBezTo>
                  <a:pt x="711873" y="708469"/>
                  <a:pt x="745515" y="627761"/>
                  <a:pt x="745515" y="533502"/>
                </a:cubicBezTo>
                <a:cubicBezTo>
                  <a:pt x="745515" y="379844"/>
                  <a:pt x="623316" y="254838"/>
                  <a:pt x="473100" y="254838"/>
                </a:cubicBezTo>
                <a:cubicBezTo>
                  <a:pt x="350507" y="254838"/>
                  <a:pt x="261518" y="337337"/>
                  <a:pt x="261518" y="450977"/>
                </a:cubicBezTo>
                <a:cubicBezTo>
                  <a:pt x="261518" y="543014"/>
                  <a:pt x="334607" y="617880"/>
                  <a:pt x="424434" y="617880"/>
                </a:cubicBezTo>
                <a:cubicBezTo>
                  <a:pt x="461112" y="617880"/>
                  <a:pt x="494119" y="601446"/>
                  <a:pt x="516839" y="575386"/>
                </a:cubicBezTo>
                <a:cubicBezTo>
                  <a:pt x="478117" y="569455"/>
                  <a:pt x="448437" y="535826"/>
                  <a:pt x="448437" y="495211"/>
                </a:cubicBezTo>
                <a:cubicBezTo>
                  <a:pt x="448437" y="450444"/>
                  <a:pt x="484556" y="414121"/>
                  <a:pt x="529095" y="414121"/>
                </a:cubicBezTo>
                <a:cubicBezTo>
                  <a:pt x="564883" y="414121"/>
                  <a:pt x="595236" y="437566"/>
                  <a:pt x="605790" y="470014"/>
                </a:cubicBezTo>
                <a:cubicBezTo>
                  <a:pt x="605790" y="470014"/>
                  <a:pt x="612331" y="491338"/>
                  <a:pt x="611543" y="502933"/>
                </a:cubicBezTo>
                <a:cubicBezTo>
                  <a:pt x="605333" y="602425"/>
                  <a:pt x="523786" y="681406"/>
                  <a:pt x="424434" y="681406"/>
                </a:cubicBezTo>
                <a:cubicBezTo>
                  <a:pt x="299568" y="681406"/>
                  <a:pt x="198006" y="578053"/>
                  <a:pt x="198006" y="450977"/>
                </a:cubicBezTo>
                <a:cubicBezTo>
                  <a:pt x="198006" y="376809"/>
                  <a:pt x="227025" y="309715"/>
                  <a:pt x="279730" y="262039"/>
                </a:cubicBezTo>
                <a:cubicBezTo>
                  <a:pt x="330149" y="216421"/>
                  <a:pt x="398831" y="191326"/>
                  <a:pt x="473100" y="191326"/>
                </a:cubicBezTo>
                <a:cubicBezTo>
                  <a:pt x="658343" y="191326"/>
                  <a:pt x="809053" y="344818"/>
                  <a:pt x="809053" y="533502"/>
                </a:cubicBezTo>
                <a:cubicBezTo>
                  <a:pt x="809053" y="644411"/>
                  <a:pt x="767194" y="743928"/>
                  <a:pt x="691197" y="813715"/>
                </a:cubicBezTo>
                <a:cubicBezTo>
                  <a:pt x="617842" y="881062"/>
                  <a:pt x="516065" y="918159"/>
                  <a:pt x="404647" y="918159"/>
                </a:cubicBezTo>
                <a:lnTo>
                  <a:pt x="404635" y="918159"/>
                </a:lnTo>
                <a:cubicBezTo>
                  <a:pt x="303670" y="918159"/>
                  <a:pt x="202032" y="876579"/>
                  <a:pt x="125806" y="804050"/>
                </a:cubicBezTo>
                <a:cubicBezTo>
                  <a:pt x="44679" y="726847"/>
                  <a:pt x="0" y="623100"/>
                  <a:pt x="0" y="511899"/>
                </a:cubicBezTo>
                <a:cubicBezTo>
                  <a:pt x="0" y="394487"/>
                  <a:pt x="35649" y="279667"/>
                  <a:pt x="100393" y="188557"/>
                </a:cubicBezTo>
                <a:cubicBezTo>
                  <a:pt x="185509" y="68720"/>
                  <a:pt x="311874" y="0"/>
                  <a:pt x="447078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BAF3F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29030" y="9077142"/>
            <a:ext cx="791112" cy="11554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23" y="9071277"/>
            <a:ext cx="1662365" cy="11613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758" y="9077142"/>
            <a:ext cx="931287" cy="5896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390" y="9071277"/>
            <a:ext cx="2097644" cy="1166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1961425" y="9747466"/>
            <a:ext cx="920619" cy="4851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8282" y="9071277"/>
            <a:ext cx="686600" cy="116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37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</TotalTime>
  <Words>15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Bradley Hand ITC</vt:lpstr>
      <vt:lpstr>Calibri</vt:lpstr>
      <vt:lpstr>Calibri Light</vt:lpstr>
      <vt:lpstr>Verdana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Westford</dc:creator>
  <cp:lastModifiedBy>Westford</cp:lastModifiedBy>
  <cp:revision>40</cp:revision>
  <dcterms:created xsi:type="dcterms:W3CDTF">2016-01-29T21:24:54Z</dcterms:created>
  <dcterms:modified xsi:type="dcterms:W3CDTF">2016-04-10T14:39:04Z</dcterms:modified>
</cp:coreProperties>
</file>