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1" r:id="rId3"/>
    <p:sldId id="256" r:id="rId4"/>
    <p:sldId id="257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8" d="100"/>
          <a:sy n="78" d="100"/>
        </p:scale>
        <p:origin x="38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758A6-B0C6-4F1F-9306-7C17C1DC2137}" type="datetimeFigureOut">
              <a:rPr lang="en-US" smtClean="0"/>
              <a:t>10/18/2015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073-3AD3-44EB-B38A-CE63E2948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498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758A6-B0C6-4F1F-9306-7C17C1DC2137}" type="datetimeFigureOut">
              <a:rPr lang="en-US" smtClean="0"/>
              <a:t>10/18/2015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073-3AD3-44EB-B38A-CE63E2948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953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758A6-B0C6-4F1F-9306-7C17C1DC2137}" type="datetimeFigureOut">
              <a:rPr lang="en-US" smtClean="0"/>
              <a:t>10/18/2015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073-3AD3-44EB-B38A-CE63E2948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381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758A6-B0C6-4F1F-9306-7C17C1DC2137}" type="datetimeFigureOut">
              <a:rPr lang="en-US" smtClean="0"/>
              <a:t>10/18/2015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073-3AD3-44EB-B38A-CE63E2948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31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758A6-B0C6-4F1F-9306-7C17C1DC2137}" type="datetimeFigureOut">
              <a:rPr lang="en-US" smtClean="0"/>
              <a:t>10/18/2015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073-3AD3-44EB-B38A-CE63E2948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393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758A6-B0C6-4F1F-9306-7C17C1DC2137}" type="datetimeFigureOut">
              <a:rPr lang="en-US" smtClean="0"/>
              <a:t>10/18/2015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073-3AD3-44EB-B38A-CE63E2948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173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758A6-B0C6-4F1F-9306-7C17C1DC2137}" type="datetimeFigureOut">
              <a:rPr lang="en-US" smtClean="0"/>
              <a:t>10/18/2015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073-3AD3-44EB-B38A-CE63E2948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340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758A6-B0C6-4F1F-9306-7C17C1DC2137}" type="datetimeFigureOut">
              <a:rPr lang="en-US" smtClean="0"/>
              <a:t>10/18/2015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073-3AD3-44EB-B38A-CE63E2948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19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758A6-B0C6-4F1F-9306-7C17C1DC2137}" type="datetimeFigureOut">
              <a:rPr lang="en-US" smtClean="0"/>
              <a:t>10/18/2015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073-3AD3-44EB-B38A-CE63E2948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689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758A6-B0C6-4F1F-9306-7C17C1DC2137}" type="datetimeFigureOut">
              <a:rPr lang="en-US" smtClean="0"/>
              <a:t>10/18/2015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073-3AD3-44EB-B38A-CE63E2948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621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758A6-B0C6-4F1F-9306-7C17C1DC2137}" type="datetimeFigureOut">
              <a:rPr lang="en-US" smtClean="0"/>
              <a:t>10/18/2015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073-3AD3-44EB-B38A-CE63E2948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975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4758A6-B0C6-4F1F-9306-7C17C1DC2137}" type="datetimeFigureOut">
              <a:rPr lang="en-US" smtClean="0"/>
              <a:t>10/18/2015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43073-3AD3-44EB-B38A-CE63E2948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377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0" y="1670050"/>
            <a:ext cx="5715000" cy="35179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342967" y="5791200"/>
            <a:ext cx="4011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Designer: Klee</a:t>
            </a:r>
            <a:r>
              <a:rPr 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n-Tex Thailand</a:t>
            </a:r>
            <a:endParaRPr lang="en-US" sz="18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090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0" y="2482850"/>
            <a:ext cx="5715000" cy="18923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342967" y="5791200"/>
            <a:ext cx="6361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Designer: Klee</a:t>
            </a:r>
            <a:r>
              <a:rPr 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n-Tex Poland – Karol </a:t>
            </a:r>
            <a:r>
              <a:rPr lang="en-US" sz="18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Cymerys</a:t>
            </a:r>
            <a:r>
              <a:rPr 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en-US" sz="18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1016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6644" y="1725328"/>
            <a:ext cx="7738712" cy="340734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342967" y="5791200"/>
            <a:ext cx="70693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Designer: Klee</a:t>
            </a:r>
            <a:r>
              <a:rPr 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n-Tex Poland – </a:t>
            </a:r>
            <a:r>
              <a:rPr lang="en-US" sz="18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Arkadiusz</a:t>
            </a:r>
            <a:r>
              <a:rPr 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8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Zmijewwski</a:t>
            </a:r>
            <a:endParaRPr lang="en-US" sz="18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0822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0" y="2038350"/>
            <a:ext cx="5715000" cy="27813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342967" y="5791200"/>
            <a:ext cx="4011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Designer: Klee</a:t>
            </a:r>
            <a:r>
              <a:rPr 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n-Tex UK – Neil Foster</a:t>
            </a:r>
            <a:endParaRPr lang="en-US" sz="18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681885" y="3281516"/>
            <a:ext cx="448596" cy="3170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912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0" y="2006600"/>
            <a:ext cx="5715000" cy="2844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342967" y="5791200"/>
            <a:ext cx="4011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Designer: Klee</a:t>
            </a:r>
            <a:r>
              <a:rPr 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n-Tex UK – Neil Foster</a:t>
            </a:r>
            <a:endParaRPr lang="en-US" sz="18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449961" y="2576052"/>
            <a:ext cx="353961" cy="2949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696632" y="3662517"/>
            <a:ext cx="353961" cy="2949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712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0" y="2095500"/>
            <a:ext cx="5715000" cy="2667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342967" y="5791200"/>
            <a:ext cx="4011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Designer: Klee</a:t>
            </a:r>
            <a:r>
              <a:rPr 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n-Tex Thailand</a:t>
            </a:r>
            <a:endParaRPr lang="en-US" sz="18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062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36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Jocie Scott</dc:creator>
  <cp:lastModifiedBy>Jocie Scott</cp:lastModifiedBy>
  <cp:revision>4</cp:revision>
  <dcterms:created xsi:type="dcterms:W3CDTF">2015-10-18T16:22:50Z</dcterms:created>
  <dcterms:modified xsi:type="dcterms:W3CDTF">2015-10-18T17:04:09Z</dcterms:modified>
</cp:coreProperties>
</file>