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66" d="100"/>
          <a:sy n="166" d="100"/>
        </p:scale>
        <p:origin x="-1896" y="-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0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50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1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3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7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5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56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92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2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44778-53D9-445E-AC9A-12B6576341C9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82AB6-51F6-4E11-8950-55FEF418F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843"/>
          <a:stretch/>
        </p:blipFill>
        <p:spPr>
          <a:xfrm>
            <a:off x="3059502" y="1458923"/>
            <a:ext cx="5024958" cy="433227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35502" y="910389"/>
            <a:ext cx="654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Almost there.  The banners are lighter colored in the middle.  I think that makes them harder to read.  If possible please just make them a all solid color.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936301" y="2007079"/>
            <a:ext cx="14894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Please make the tent yellow and outline the banner in purple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7464725" y="2576423"/>
            <a:ext cx="396815" cy="138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92347" y="3694981"/>
            <a:ext cx="28610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Make this banner the same purple color as the one above. (This one looks like it is lighter.) Please outline the banner in yellow and make the tent yellow.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226279" y="4301706"/>
            <a:ext cx="488830" cy="235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304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baker</dc:creator>
  <cp:lastModifiedBy>kevin baker</cp:lastModifiedBy>
  <cp:revision>2</cp:revision>
  <dcterms:created xsi:type="dcterms:W3CDTF">2016-05-10T06:09:51Z</dcterms:created>
  <dcterms:modified xsi:type="dcterms:W3CDTF">2016-05-10T06:11:40Z</dcterms:modified>
</cp:coreProperties>
</file>