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233" max="3527" units="cm"/>
          <inkml:channel name="Y" type="integer" min="-1080" max="768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95.7513" units="1/cm"/>
          <inkml:channelProperty channel="T" name="resolution" value="1" units="1/dev"/>
        </inkml:channelProperties>
      </inkml:inkSource>
      <inkml:timestamp xml:id="ts0" timeString="2016-04-04T13:22:54.811"/>
    </inkml:context>
    <inkml:brush xml:id="br0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 contextRef="#ctx0" brushRef="#br0">0 2122 0,'0'-24'78,"0"0"0,48-24-46,-48 24-17,24 0-15,-24 0 16,24 24 0,-24-24-16,24 0 15,0 0 1,-24 0-16,48 0 15,-48 0 1,24-24 0,0 48-16,0-24 15,0 0-15,0 0 16,0 0 0,24-48-1,-24 49 1,0-1-1,-24 0 17,0 0-1,23 0-31,1 0 0,-24 0 16,24-24 15,24 24 0,-48 0-31,24 24 47,0-24-47,0 0 31,-24 0-31,0-24 16,24 24-16,0 0 15,0 0 1,0 0 31,0-24-16,0 24 0,-24 0 32,24 0-63,0 24 47,-24-24 0,24 0-47,0 1 31,0 23-15,-24-24-1,24 24 1,-24-24-1,24 0-15,0 0 47,0 24-31,0-24 31,24 0-32,-24 0 48,-1 0 15,1 24-62,-24-24-1,24 24 1,0-24 0,0 24-1,0-24 16,0 24-15,0-24 15,0 24-31,-24-24 0,24 24 32,0-24-17,0 0 1,-24 0 124,24 24-124,-24-24-16,24 24 16,0 0-1,0 0 1,24 0-16,-24 0 16,24 0-16,0 0 15,-24-24 1,0 24 15,0 0-15,-1 0-16,1 0 15,24 0 1,-24 0 0,0 0-1,0-48 1,0 48-16,0 0 15,0 0 1,0 0 0,24 0-1,-24 0 1,0 0 15,0 0 0,0 0-15,0-24 328,0 24-344,0-24 15,0 24 1,-24-24-16,24 24 16,24 0-16,-24-24 15,0 0 1,0 24 46,-1-23-30,1-1-32,24 24 15,-24 0-15,0 0 32,0-24-1,0 24-16,0 0 1,0-24 0,0 24-1,24 0 1,-48-24 0,24 24-1,48 0 1,-48 0-1,0-24-15,0 24 16,-24-24 0,24 24-16,0 0 15,0 0 1,0 0-16,0 0 16,0 0-1,-1 0-15,1 0 16,0 0-16,0-24 15,24 24 1,-24-24 0,0 24-16,0 0 15,0 0 1,24 0 0,-24 0-1,0 0-15,0 0 0,24 0 16,-24 0-1,24 0 1,0 0 0,-24 0-1,0 0-15,24 0 16,-1 0-16,-23 0 16,0 0-16,48 0 15,-48 0 1,0 0-16,24 0 15,-24 0 1,0 0-16,0 0 16,0 0-1,24 0 1,-24 0 0,0 0-1,0 0 1,0 0 15,0 0-31,0 0 16,0 0-16,24 0 15,-24 0-15,23 0 16,-23 0-16,24 0 16,-24 0-1,24 0-15,0 0 16,0 0-1,-24 0-15,0 0 16,0 0-16,0 0 16,24 0-16,-24 0 31,0 0-15,24 0-16,-24 0 15,0 0 1,0 0-1,0 0-15,0-24 16,-1 24-16,25 0 16,-24 0-16,48 0 15,-48 0-15,24 0 16,24 0-16,-48 0 16,0 0-16,24 0 15,-24 0-15,48-48 16,-48 48-1,0 0-15,0 0 16,24 0 0,-1 0-16,25-24 15,-48 24 1,24 0 0,0 0-1,0 0-15,0 0 16,-24 0-16,0 0 0,0 0 15,0 0-15,48 0 16,-48 0 0,48 0-16,-48 0 15,0 0-15,23 0 16,-23 0-16,0 0 16,24 0-16,24 0 15,-48 0-15,0 0 16,0 0-16,0 0 15,0 0-15,24 0 16,0 0-16,-24 0 16,0 0-16,0 0 15,24 0-15,-24 0 16,24 0 0,-25 0-1,1 0 1,0 0-16,24 0 15,0 0 1,-24 0 0,0 0-16,24 0 15,-24 0 1,0 0 0,0 0-16,0 0 15,0 0-15,0 0 16,0 0-16,0 0 15,0 0 1,0 0-16,0 0 31</inkml:trace>
  <inkml:trace contextRef="#ctx0" brushRef="#br0" timeOffset="7642.4098">24 2074 0,'0'-24'110,"0"0"-95,0 0-15,0 0 16,0 0-1,0-24 1,0 0 0,0 24-16,24-24 15,-24 24 1,24-24 0,-24 24-1,0 0 1,24 0-16,-24 0 15,0 0-15,24 24 16,-24-23 0,0-1 15,0 0 16,24 0-32,0 0 64,0 0-79,0 0 31,0 0-16,0 0 17,0 24-32,-24-24 15,24 0-15,-24 0 32,24 24-32,0-24 15,0 24 1,-24-24-1,24 24 1,0-48 15,-1 48-31,1-24 47,24 0-31,-24 24 15,0-24-15,0 24-1,-24-24 1,24 0 0,0 0 30,0 24-30,-24-24 0,24 24-1,24-24 32,-24 24 0,0-24 16,0 24-32,-24-24-16,24 24 32,-24-24-47,24 1 16,0 23-16,0-24 62,0 0-30,24 0 30,-48 0-62,24 24 16,0 0 62,0-48-78,23 24 47,-23 0-32,0 24 1,0-24 0,-24 0-1,24 24 1,0-24-16,0 24 31,0 0-15,-24-24-16,24 24 15,0 0 17,0-24-17,0 0 17,0 0-17,0 24-15,0 0 16,0 0-1,0-24 1,0 0 0,24 24-1,0 0 17,-24-24-32,0 0 15,24 24 1,-25 0-16,1 0 15,0 0-15,24-24 16,-48 0 0,24 24-16,0 0 15,0-24 1,0 24 0,24 0-1,-24 0 16,-24-24-31,24 24 16,0 0-16,24 0 16,0 0-1,-24 0 1,48-24 0,-24 0-16,-24 24 31,0 0-31,23-23 31,-23 23 0,0-24-15,0 24 0,0 0-16,0 0 31,0 0-31,0 0 31,0 0-15,0-24-1,0 24 1,0 0 0,0 0-1,24 0 1,-24-24 15,0 24-15,0 0-1,0-24 32,0 24-31,0 0-1,0-48 1,0 48-16,0 0 16,0 0-16,0 0 15,-1 0 17,1-24-17,0 24 1,0 0-1,0 0 1,0 0 15,0 0-15,24 0-16,-24-24 16,0 24-1,0 0 1,-24-24-1,24 24 1,0 0-16,0 0 16,0 0-1,0 0-15,0 0 16,0 0 0,0 0-16,24 0 15,-48-24-15,24 24 16,0 0-16,24 0 15,-48-24 1,47 24 0,-23 0-1,0 0-15,0-24 16,0 24 0,0 0-1,0 0-15,0 0 0,0 0 31,0 0-31,0 0 16,24 0 0,-24 0-1,0 0-15,0 0 16,0 0 0,0 0-1,0 0-15,0-24 16,0 24-1,0 0 1,24 0-16,0 0 16,-1 0-1,-23 0 1,0 0-16,0 0 16,0 0-16,24 0 15,0 0 1,-24 0-16,0 0 15,0 0 1,0 0 0,0 0-16,0 0 15,24 0 1,-24 0 15,0 0-31,0 0 16,0 0-1,24 0-15,-24 0 16,0 0 0,0 0-16,23 0 15,1 0 1,-24 0 0,0 0-16,0 0 15,0 0 1,0 0-16,24 0 31,-24 0-31,0 0 31,0 0-31,0 0 16,0 0 15,0 0-31,0 0 16,0 0-1,0 0-15,0 0 32,48 0-17,-48 0-15,23 0 32,-23 0-17,0 0-15,0 0 16,0 0-1,0 0 1,0 0 0,0 0-16,0 0 15,0 0-15,0 0 16,24 0 0,-24 0-1,0 0 1,0 0-1,0 0-15,0 0 32,0 0-32,0 0 0,0 0 15,0 0 1,0 0-16,0 0 16,0 0-16,24 0 15,-1 0 1,-23 0 15,0 0 0,0 0-31,0 0 16,-24-24 0,24 24-1,0 0 48,24 0-48,-24 0 1,0 0 0,0-24-1,0 24 16,0 0 1,0 0-17,0 0 17,0 0-1,24 0 0,-24 0-15,0 0-1,24 0 1,-24 0 15,23 0-15,-23 0-1,24 0 1,-24 0 31,0-24-16,0 24 0,0 0 1,-24-24-17,24 24-15,0 0 47,0 0 0,0 0-31,0 0 437,0 0-375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233" max="3527" units="cm"/>
          <inkml:channel name="Y" type="integer" min="-1080" max="768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95.7513" units="1/cm"/>
          <inkml:channelProperty channel="T" name="resolution" value="1" units="1/dev"/>
        </inkml:channelProperties>
      </inkml:inkSource>
      <inkml:timestamp xml:id="ts0" timeString="2016-04-04T13:23:06.580"/>
    </inkml:context>
    <inkml:brush xml:id="br0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 contextRef="#ctx0" brushRef="#br0">0 0 0</inkml:trace>
  <inkml:trace contextRef="#ctx0" brushRef="#br0" timeOffset="45096.141">2900-72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9A53-6B44-4878-A3E7-881C049D54E4}" type="datetimeFigureOut">
              <a:rPr lang="en-US" smtClean="0"/>
              <a:t>4/4/16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F97B-64FF-4FD8-8B8C-3A9B19A3B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484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9A53-6B44-4878-A3E7-881C049D54E4}" type="datetimeFigureOut">
              <a:rPr lang="en-US" smtClean="0"/>
              <a:t>4/4/16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F97B-64FF-4FD8-8B8C-3A9B19A3B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189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9A53-6B44-4878-A3E7-881C049D54E4}" type="datetimeFigureOut">
              <a:rPr lang="en-US" smtClean="0"/>
              <a:t>4/4/16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F97B-64FF-4FD8-8B8C-3A9B19A3B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559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9A53-6B44-4878-A3E7-881C049D54E4}" type="datetimeFigureOut">
              <a:rPr lang="en-US" smtClean="0"/>
              <a:t>4/4/16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F97B-64FF-4FD8-8B8C-3A9B19A3B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3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9A53-6B44-4878-A3E7-881C049D54E4}" type="datetimeFigureOut">
              <a:rPr lang="en-US" smtClean="0"/>
              <a:t>4/4/16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F97B-64FF-4FD8-8B8C-3A9B19A3B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322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9A53-6B44-4878-A3E7-881C049D54E4}" type="datetimeFigureOut">
              <a:rPr lang="en-US" smtClean="0"/>
              <a:t>4/4/16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F97B-64FF-4FD8-8B8C-3A9B19A3B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424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9A53-6B44-4878-A3E7-881C049D54E4}" type="datetimeFigureOut">
              <a:rPr lang="en-US" smtClean="0"/>
              <a:t>4/4/16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F97B-64FF-4FD8-8B8C-3A9B19A3B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33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9A53-6B44-4878-A3E7-881C049D54E4}" type="datetimeFigureOut">
              <a:rPr lang="en-US" smtClean="0"/>
              <a:t>4/4/16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F97B-64FF-4FD8-8B8C-3A9B19A3B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580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9A53-6B44-4878-A3E7-881C049D54E4}" type="datetimeFigureOut">
              <a:rPr lang="en-US" smtClean="0"/>
              <a:t>4/4/16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F97B-64FF-4FD8-8B8C-3A9B19A3B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220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9A53-6B44-4878-A3E7-881C049D54E4}" type="datetimeFigureOut">
              <a:rPr lang="en-US" smtClean="0"/>
              <a:t>4/4/16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F97B-64FF-4FD8-8B8C-3A9B19A3B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103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9A53-6B44-4878-A3E7-881C049D54E4}" type="datetimeFigureOut">
              <a:rPr lang="en-US" smtClean="0"/>
              <a:t>4/4/16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F97B-64FF-4FD8-8B8C-3A9B19A3B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822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69A53-6B44-4878-A3E7-881C049D54E4}" type="datetimeFigureOut">
              <a:rPr lang="en-US" smtClean="0"/>
              <a:t>4/4/16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6F97B-64FF-4FD8-8B8C-3A9B19A3B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844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4" Type="http://schemas.openxmlformats.org/officeDocument/2006/relationships/image" Target="../media/image2.emf"/><Relationship Id="rId5" Type="http://schemas.openxmlformats.org/officeDocument/2006/relationships/customXml" Target="../ink/ink2.xml"/><Relationship Id="rId6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34573" y="2035834"/>
            <a:ext cx="1319841" cy="9144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l"/>
            <a:r>
              <a:rPr lang="en-US" sz="2000" dirty="0">
                <a:latin typeface="Eurostile Extended #2" panose="02000507060000020004" pitchFamily="2" charset="0"/>
                <a:cs typeface="Simplified Arabic Fixed" panose="02070309020205020404" pitchFamily="49" charset="-78"/>
              </a:rPr>
              <a:t>Lone </a:t>
            </a:r>
            <a:br>
              <a:rPr lang="en-US" sz="2000" dirty="0">
                <a:latin typeface="Eurostile Extended #2" panose="02000507060000020004" pitchFamily="2" charset="0"/>
                <a:cs typeface="Simplified Arabic Fixed" panose="02070309020205020404" pitchFamily="49" charset="-78"/>
              </a:rPr>
            </a:br>
            <a:r>
              <a:rPr lang="en-US" sz="2000" dirty="0">
                <a:latin typeface="Eurostile Extended #2" panose="02000507060000020004" pitchFamily="2" charset="0"/>
                <a:cs typeface="Simplified Arabic Fixed" panose="02070309020205020404" pitchFamily="49" charset="-78"/>
              </a:rPr>
              <a:t>Star</a:t>
            </a:r>
            <a:br>
              <a:rPr lang="en-US" sz="2000" dirty="0">
                <a:latin typeface="Eurostile Extended #2" panose="02000507060000020004" pitchFamily="2" charset="0"/>
                <a:cs typeface="Simplified Arabic Fixed" panose="02070309020205020404" pitchFamily="49" charset="-78"/>
              </a:rPr>
            </a:br>
            <a:r>
              <a:rPr lang="en-US" sz="2000" dirty="0">
                <a:latin typeface="Eurostile Extended #2" panose="02000507060000020004" pitchFamily="2" charset="0"/>
                <a:cs typeface="Simplified Arabic Fixed" panose="02070309020205020404" pitchFamily="49" charset="-78"/>
              </a:rPr>
              <a:t>Capital</a:t>
            </a:r>
          </a:p>
        </p:txBody>
      </p:sp>
      <p:sp>
        <p:nvSpPr>
          <p:cNvPr id="7" name="Rectangle 6"/>
          <p:cNvSpPr/>
          <p:nvPr/>
        </p:nvSpPr>
        <p:spPr>
          <a:xfrm>
            <a:off x="1820173" y="2035834"/>
            <a:ext cx="914401" cy="9144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5-Point Star 5"/>
          <p:cNvSpPr/>
          <p:nvPr/>
        </p:nvSpPr>
        <p:spPr>
          <a:xfrm>
            <a:off x="1997014" y="2191109"/>
            <a:ext cx="560717" cy="603849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2D05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1962" y="161037"/>
            <a:ext cx="4505864" cy="2145079"/>
          </a:xfrm>
          <a:prstGeom prst="rect">
            <a:avLst/>
          </a:prstGeom>
        </p:spPr>
      </p:pic>
      <p:sp>
        <p:nvSpPr>
          <p:cNvPr id="16" name="Title 1"/>
          <p:cNvSpPr txBox="1">
            <a:spLocks/>
          </p:cNvSpPr>
          <p:nvPr/>
        </p:nvSpPr>
        <p:spPr>
          <a:xfrm>
            <a:off x="6314713" y="4504965"/>
            <a:ext cx="1336765" cy="76635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>
                <a:latin typeface="Eurostile Extended #2" panose="02000507060000020004" pitchFamily="2" charset="0"/>
                <a:cs typeface="Simplified Arabic Fixed" panose="02070309020205020404" pitchFamily="49" charset="-78"/>
              </a:rPr>
              <a:t>Lone </a:t>
            </a:r>
            <a:br>
              <a:rPr lang="en-US" sz="2000" dirty="0">
                <a:latin typeface="Eurostile Extended #2" panose="02000507060000020004" pitchFamily="2" charset="0"/>
                <a:cs typeface="Simplified Arabic Fixed" panose="02070309020205020404" pitchFamily="49" charset="-78"/>
              </a:rPr>
            </a:br>
            <a:r>
              <a:rPr lang="en-US" sz="2000" dirty="0">
                <a:latin typeface="Eurostile Extended #2" panose="02000507060000020004" pitchFamily="2" charset="0"/>
                <a:cs typeface="Simplified Arabic Fixed" panose="02070309020205020404" pitchFamily="49" charset="-78"/>
              </a:rPr>
              <a:t>Star</a:t>
            </a:r>
            <a:br>
              <a:rPr lang="en-US" sz="2000" dirty="0">
                <a:latin typeface="Eurostile Extended #2" panose="02000507060000020004" pitchFamily="2" charset="0"/>
                <a:cs typeface="Simplified Arabic Fixed" panose="02070309020205020404" pitchFamily="49" charset="-78"/>
              </a:rPr>
            </a:br>
            <a:r>
              <a:rPr lang="en-US" sz="2000" dirty="0">
                <a:latin typeface="Eurostile Extended #2" panose="02000507060000020004" pitchFamily="2" charset="0"/>
                <a:cs typeface="Simplified Arabic Fixed" panose="02070309020205020404" pitchFamily="49" charset="-78"/>
              </a:rPr>
              <a:t>Capital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343509" y="4648159"/>
            <a:ext cx="926126" cy="76635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5-Point Star 17"/>
          <p:cNvSpPr/>
          <p:nvPr/>
        </p:nvSpPr>
        <p:spPr>
          <a:xfrm>
            <a:off x="2520350" y="4753155"/>
            <a:ext cx="567907" cy="50608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2D050"/>
              </a:solidFill>
            </a:endParaRPr>
          </a:p>
        </p:txBody>
      </p:sp>
      <p:sp>
        <p:nvSpPr>
          <p:cNvPr id="19" name="5-Point Star 18"/>
          <p:cNvSpPr/>
          <p:nvPr/>
        </p:nvSpPr>
        <p:spPr>
          <a:xfrm rot="19622216">
            <a:off x="5158893" y="4602798"/>
            <a:ext cx="1384902" cy="570689"/>
          </a:xfrm>
          <a:prstGeom prst="star5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Arc 19"/>
          <p:cNvSpPr/>
          <p:nvPr/>
        </p:nvSpPr>
        <p:spPr>
          <a:xfrm rot="14289904">
            <a:off x="5802285" y="3714204"/>
            <a:ext cx="559492" cy="1928891"/>
          </a:xfrm>
          <a:prstGeom prst="arc">
            <a:avLst>
              <a:gd name="adj1" fmla="val 16200000"/>
              <a:gd name="adj2" fmla="val 4589651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4" name="Ink 23"/>
              <p14:cNvContentPartPr/>
              <p14:nvPr/>
            </p14:nvContentPartPr>
            <p14:xfrm>
              <a:off x="5262038" y="4399417"/>
              <a:ext cx="2631600" cy="802800"/>
            </p14:xfrm>
          </p:contentPart>
        </mc:Choice>
        <mc:Fallback xmlns="">
          <p:pic>
            <p:nvPicPr>
              <p:cNvPr id="24" name="Ink 2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250158" y="4387537"/>
                <a:ext cx="2655360" cy="826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6" name="Ink 25"/>
              <p14:cNvContentPartPr/>
              <p14:nvPr/>
            </p14:nvContentPartPr>
            <p14:xfrm>
              <a:off x="483038" y="3735217"/>
              <a:ext cx="1044360" cy="26280"/>
            </p14:xfrm>
          </p:contentPart>
        </mc:Choice>
        <mc:Fallback xmlns="">
          <p:pic>
            <p:nvPicPr>
              <p:cNvPr id="26" name="Ink 25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71158" y="3723337"/>
                <a:ext cx="1068120" cy="50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24778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Eurostile Extended #2</vt:lpstr>
      <vt:lpstr>Simplified Arabic Fixed</vt:lpstr>
      <vt:lpstr>Office Theme</vt:lpstr>
      <vt:lpstr>Lone  Star Capital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Lone  Star Capital</dc:title>
  <dc:creator>Jeffrey Kleinops</dc:creator>
  <cp:lastModifiedBy>Jamie Arendt</cp:lastModifiedBy>
  <cp:revision>1</cp:revision>
  <dcterms:created xsi:type="dcterms:W3CDTF">2016-04-04T13:24:28Z</dcterms:created>
  <dcterms:modified xsi:type="dcterms:W3CDTF">2016-04-04T13:36:43Z</dcterms:modified>
</cp:coreProperties>
</file>