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0" r:id="rId5"/>
    <p:sldId id="265" r:id="rId6"/>
    <p:sldId id="263" r:id="rId7"/>
    <p:sldId id="259" r:id="rId8"/>
    <p:sldId id="258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35E-5BC6-493C-9BFF-C4555764979A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70F8-6B98-4B7A-A9FB-0C4DDBA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35E-5BC6-493C-9BFF-C4555764979A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70F8-6B98-4B7A-A9FB-0C4DDBA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4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35E-5BC6-493C-9BFF-C4555764979A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70F8-6B98-4B7A-A9FB-0C4DDBA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8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35E-5BC6-493C-9BFF-C4555764979A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70F8-6B98-4B7A-A9FB-0C4DDBA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7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35E-5BC6-493C-9BFF-C4555764979A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70F8-6B98-4B7A-A9FB-0C4DDBA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35E-5BC6-493C-9BFF-C4555764979A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70F8-6B98-4B7A-A9FB-0C4DDBA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35E-5BC6-493C-9BFF-C4555764979A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70F8-6B98-4B7A-A9FB-0C4DDBA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1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35E-5BC6-493C-9BFF-C4555764979A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70F8-6B98-4B7A-A9FB-0C4DDBA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35E-5BC6-493C-9BFF-C4555764979A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70F8-6B98-4B7A-A9FB-0C4DDBA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35E-5BC6-493C-9BFF-C4555764979A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70F8-6B98-4B7A-A9FB-0C4DDBA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9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835E-5BC6-493C-9BFF-C4555764979A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B70F8-6B98-4B7A-A9FB-0C4DDBA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4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835E-5BC6-493C-9BFF-C4555764979A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B70F8-6B98-4B7A-A9FB-0C4DDBA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evanscp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762000"/>
            <a:ext cx="4210050" cy="576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 blank poster used for the film: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9358"/>
            <a:ext cx="4211988" cy="6168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762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Poster images with some more information: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Matt Evans\My Documents\Time Remembered\Bruce-Joe Files\BillEvans_640x640_0112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0" y="1447800"/>
            <a:ext cx="4111242" cy="41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important key points that may be powerful within the poster: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57443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40+ Interviews | 30+ Archival Photographers Involved in the making of this film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33055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May want to show a collage of photo’s of people interviewed for this film: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6846"/>
            <a:ext cx="1269683" cy="914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19" y="1776846"/>
            <a:ext cx="1299818" cy="958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8" y="1804555"/>
            <a:ext cx="1244283" cy="933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1" y="2735462"/>
            <a:ext cx="1403140" cy="1034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50" y="2635244"/>
            <a:ext cx="1539029" cy="1135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43" y="2737767"/>
            <a:ext cx="1549083" cy="1150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76846"/>
            <a:ext cx="1549083" cy="1157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34786"/>
            <a:ext cx="1467039" cy="10856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83" y="1804555"/>
            <a:ext cx="1596094" cy="1173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88" y="2938136"/>
            <a:ext cx="1701483" cy="1263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812406"/>
            <a:ext cx="1625282" cy="1198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10" y="3054847"/>
            <a:ext cx="1401262" cy="1029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8" y="3770278"/>
            <a:ext cx="1348283" cy="10348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38" y="3770278"/>
            <a:ext cx="1553651" cy="12506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75" y="4084775"/>
            <a:ext cx="1262176" cy="9361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29" y="4142380"/>
            <a:ext cx="1363059" cy="10124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74" y="4223137"/>
            <a:ext cx="1195388" cy="8885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26" y="4259092"/>
            <a:ext cx="1388746" cy="10345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8" y="5020967"/>
            <a:ext cx="1538137" cy="11368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21" y="5106281"/>
            <a:ext cx="1374458" cy="10271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53" y="5285770"/>
            <a:ext cx="1409094" cy="1048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154855"/>
            <a:ext cx="1413857" cy="10494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47" y="5203887"/>
            <a:ext cx="1062038" cy="7916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26" y="5360222"/>
            <a:ext cx="1379221" cy="10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Image of the producer and quote: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7391400" cy="48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Image of the producer with singer Tony Bennett and quote: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066800"/>
            <a:ext cx="4901472" cy="506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 to include information  referencing important film festivals into the Poster: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186416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15778"/>
            <a:ext cx="1905000" cy="654844"/>
          </a:xfrm>
          <a:prstGeom prst="rect">
            <a:avLst/>
          </a:prstGeom>
        </p:spPr>
      </p:pic>
      <p:pic>
        <p:nvPicPr>
          <p:cNvPr id="1026" name="Picture 2" descr="http://i42.tinypic.com/2yuwpz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91" y="2209800"/>
            <a:ext cx="203863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752600"/>
            <a:ext cx="6400800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F </a:t>
            </a:r>
            <a:r>
              <a:rPr lang="en-US" i="1" dirty="0" err="1" smtClean="0"/>
              <a:t>i</a:t>
            </a:r>
            <a:r>
              <a:rPr lang="en-US" i="1" dirty="0" smtClean="0"/>
              <a:t> l m      F e s t </a:t>
            </a:r>
            <a:r>
              <a:rPr lang="en-US" i="1" dirty="0" err="1" smtClean="0"/>
              <a:t>i</a:t>
            </a:r>
            <a:r>
              <a:rPr lang="en-US" i="1" dirty="0" smtClean="0"/>
              <a:t> v a l s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98420" y="335279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Atlanta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9910" y="336664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Chicago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8995" y="338049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London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current poster image draws from other images: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time-remembered\photos\3_baton-rouge\baton-rouge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64" y="1219200"/>
            <a:ext cx="4121727" cy="41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965456"/>
            <a:ext cx="4038600" cy="26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image used on the film’s website: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4425"/>
            <a:ext cx="6858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455" y="3887926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Contact Information for this Project: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Matt Evans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7000 Western Avenue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Chevy Chase, MD 20815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Email: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mevanscpa@gmail.com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838200"/>
            <a:ext cx="7329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project requires two Movie Posters: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Standard Full Blown Poster</a:t>
            </a:r>
          </a:p>
          <a:p>
            <a:pPr marL="342900" indent="-342900">
              <a:buAutoNum type="arabicPeriod"/>
            </a:pPr>
            <a:r>
              <a:rPr lang="en-US" dirty="0" smtClean="0"/>
              <a:t>Smaller iTunes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153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mevanscpa</cp:lastModifiedBy>
  <cp:revision>8</cp:revision>
  <dcterms:created xsi:type="dcterms:W3CDTF">2016-04-01T13:14:55Z</dcterms:created>
  <dcterms:modified xsi:type="dcterms:W3CDTF">2016-04-03T00:48:12Z</dcterms:modified>
</cp:coreProperties>
</file>