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639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7620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248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1568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454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293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180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360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580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8751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789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3C3BF-DB6C-4CE7-BF71-8943964701EE}" type="datetimeFigureOut">
              <a:rPr lang="en-AU" smtClean="0"/>
              <a:t>4/04/2016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0585A-DF18-40E3-BEA8-EF822D7F10A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395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33" y="993104"/>
            <a:ext cx="2197213" cy="13970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2910" y="1085184"/>
            <a:ext cx="2311519" cy="12129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1508" y="1085184"/>
            <a:ext cx="2032104" cy="139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10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Schwantler</dc:creator>
  <cp:lastModifiedBy>Eric Schwantler</cp:lastModifiedBy>
  <cp:revision>1</cp:revision>
  <dcterms:created xsi:type="dcterms:W3CDTF">2016-04-04T06:19:23Z</dcterms:created>
  <dcterms:modified xsi:type="dcterms:W3CDTF">2016-04-04T06:20:06Z</dcterms:modified>
</cp:coreProperties>
</file>