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0066"/>
    <a:srgbClr val="FE7402"/>
    <a:srgbClr val="FD220B"/>
    <a:srgbClr val="0000FF"/>
    <a:srgbClr val="00CCFF"/>
    <a:srgbClr val="00FF00"/>
    <a:srgbClr val="EB9F15"/>
    <a:srgbClr val="800080"/>
    <a:srgbClr val="EAF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0C567-0783-41DB-9185-5B6A8D83341B}" type="datetimeFigureOut">
              <a:rPr lang="en-GB"/>
              <a:pPr>
                <a:defRPr/>
              </a:pPr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49BCE-EC9F-4490-81DA-FD1D4D486D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F4CF8-A0E9-4D9E-A607-34B0E2D544BF}" type="datetimeFigureOut">
              <a:rPr lang="en-GB"/>
              <a:pPr>
                <a:defRPr/>
              </a:pPr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3D195-1118-4A8B-813C-C5BC4959A7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ACC0A-26EC-4A19-9A81-93F1C4349A60}" type="datetimeFigureOut">
              <a:rPr lang="en-GB"/>
              <a:pPr>
                <a:defRPr/>
              </a:pPr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F10BE-80D8-4CBA-BE53-1DD2E43021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9E392-79E0-43D4-ABDF-3D8901E8CB09}" type="datetimeFigureOut">
              <a:rPr lang="en-GB"/>
              <a:pPr>
                <a:defRPr/>
              </a:pPr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66917-A5F0-455A-A309-C74E5DF1AC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8A9D3-1712-45FC-9128-E8F064C90E2B}" type="datetimeFigureOut">
              <a:rPr lang="en-GB"/>
              <a:pPr>
                <a:defRPr/>
              </a:pPr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A92D0-18D6-4467-B4D4-EFC0874051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B6EFE-8593-47E1-BEDA-C83EF0DA01B2}" type="datetimeFigureOut">
              <a:rPr lang="en-GB"/>
              <a:pPr>
                <a:defRPr/>
              </a:pPr>
              <a:t>24/03/2016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F0CF5-D985-4842-ADCB-11FB17D4C0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6BE4A-EDDC-49EE-9DFA-126D806C96C5}" type="datetimeFigureOut">
              <a:rPr lang="en-GB"/>
              <a:pPr>
                <a:defRPr/>
              </a:pPr>
              <a:t>24/03/2016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CF102-3470-4FB3-B50F-93EEEFC23C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86D74-57ED-4F90-9230-C1EC00CF4D68}" type="datetimeFigureOut">
              <a:rPr lang="en-GB"/>
              <a:pPr>
                <a:defRPr/>
              </a:pPr>
              <a:t>24/03/2016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099C6-87D6-455B-A989-7E1030982C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5656B-244A-4969-B558-797C48283BCF}" type="datetimeFigureOut">
              <a:rPr lang="en-GB"/>
              <a:pPr>
                <a:defRPr/>
              </a:pPr>
              <a:t>24/03/2016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A1675-B765-46AC-AEAB-3C80AF3502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E3EA6-29E5-4053-83B0-4F81818E1A04}" type="datetimeFigureOut">
              <a:rPr lang="en-GB"/>
              <a:pPr>
                <a:defRPr/>
              </a:pPr>
              <a:t>24/03/2016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903F1-036F-49C6-AEBA-FA5FBDDD19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95483-19F2-4D7C-8736-FE30D2C559F6}" type="datetimeFigureOut">
              <a:rPr lang="en-GB"/>
              <a:pPr>
                <a:defRPr/>
              </a:pPr>
              <a:t>24/03/2016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2A206-8058-4D87-B19E-979F975A3E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00BEB7-01C3-4207-8319-40F5E6CD36FA}" type="datetimeFigureOut">
              <a:rPr lang="en-GB"/>
              <a:pPr>
                <a:defRPr/>
              </a:pPr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960365-7EA2-4197-BA2C-441C352C67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6651428" y="416925"/>
            <a:ext cx="2144101" cy="2395260"/>
            <a:chOff x="3552942" y="353553"/>
            <a:chExt cx="2144101" cy="2395260"/>
          </a:xfrm>
        </p:grpSpPr>
        <p:grpSp>
          <p:nvGrpSpPr>
            <p:cNvPr id="2" name="Group 22"/>
            <p:cNvGrpSpPr>
              <a:grpSpLocks/>
            </p:cNvGrpSpPr>
            <p:nvPr/>
          </p:nvGrpSpPr>
          <p:grpSpPr bwMode="auto">
            <a:xfrm>
              <a:off x="3552942" y="559409"/>
              <a:ext cx="2135297" cy="2189404"/>
              <a:chOff x="4926455" y="4145898"/>
              <a:chExt cx="2380707" cy="2557473"/>
            </a:xfrm>
          </p:grpSpPr>
          <p:sp>
            <p:nvSpPr>
              <p:cNvPr id="3" name="Oval 2"/>
              <p:cNvSpPr>
                <a:spLocks noChangeArrowheads="1"/>
              </p:cNvSpPr>
              <p:nvPr/>
            </p:nvSpPr>
            <p:spPr bwMode="auto">
              <a:xfrm>
                <a:off x="4926455" y="4145898"/>
                <a:ext cx="2380707" cy="2557473"/>
              </a:xfrm>
              <a:prstGeom prst="ellipse">
                <a:avLst/>
              </a:prstGeom>
              <a:solidFill>
                <a:srgbClr val="FF0000"/>
              </a:solidFill>
              <a:ln w="762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>
                  <a:solidFill>
                    <a:schemeClr val="lt1"/>
                  </a:solidFill>
                  <a:latin typeface="+mn-lt"/>
                  <a:cs typeface="+mn-cs"/>
                </a:endParaRPr>
              </a:p>
            </p:txBody>
          </p:sp>
          <p:pic>
            <p:nvPicPr>
              <p:cNvPr id="4" name="Picture 1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5253737" y="4585760"/>
                <a:ext cx="1731264" cy="1749552"/>
              </a:xfrm>
              <a:prstGeom prst="rect">
                <a:avLst/>
              </a:prstGeom>
              <a:noFill/>
            </p:spPr>
          </p:pic>
        </p:grpSp>
        <p:sp>
          <p:nvSpPr>
            <p:cNvPr id="12" name="TextBox 11"/>
            <p:cNvSpPr txBox="1"/>
            <p:nvPr/>
          </p:nvSpPr>
          <p:spPr>
            <a:xfrm>
              <a:off x="3552942" y="353553"/>
              <a:ext cx="2144101" cy="1607289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6014210"/>
                </a:avLst>
              </a:prstTxWarp>
              <a:spAutoFit/>
            </a:bodyPr>
            <a:lstStyle/>
            <a:p>
              <a:pPr algn="ctr"/>
              <a:r>
                <a:rPr lang="en-GB" sz="3200" b="1" dirty="0" smtClean="0">
                  <a:ln>
                    <a:solidFill>
                      <a:sysClr val="windowText" lastClr="000000"/>
                    </a:solidFill>
                  </a:ln>
                  <a:solidFill>
                    <a:srgbClr val="FD220B"/>
                  </a:solidFill>
                </a:rPr>
                <a:t>Persevering</a:t>
              </a:r>
              <a:endParaRPr lang="en-GB" sz="3200" b="1" dirty="0">
                <a:ln>
                  <a:solidFill>
                    <a:sysClr val="windowText" lastClr="000000"/>
                  </a:solidFill>
                </a:ln>
                <a:solidFill>
                  <a:srgbClr val="FD220B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325034" y="3576194"/>
            <a:ext cx="2087425" cy="2373086"/>
            <a:chOff x="717365" y="577001"/>
            <a:chExt cx="2087425" cy="2373086"/>
          </a:xfrm>
        </p:grpSpPr>
        <p:grpSp>
          <p:nvGrpSpPr>
            <p:cNvPr id="23" name="Group 31"/>
            <p:cNvGrpSpPr>
              <a:grpSpLocks/>
            </p:cNvGrpSpPr>
            <p:nvPr/>
          </p:nvGrpSpPr>
          <p:grpSpPr bwMode="auto">
            <a:xfrm>
              <a:off x="722585" y="757977"/>
              <a:ext cx="2082205" cy="2192110"/>
              <a:chOff x="6520820" y="4167587"/>
              <a:chExt cx="2380707" cy="2557473"/>
            </a:xfrm>
          </p:grpSpPr>
          <p:sp>
            <p:nvSpPr>
              <p:cNvPr id="28" name="Oval 27"/>
              <p:cNvSpPr>
                <a:spLocks noChangeArrowheads="1"/>
              </p:cNvSpPr>
              <p:nvPr/>
            </p:nvSpPr>
            <p:spPr bwMode="auto">
              <a:xfrm>
                <a:off x="6520820" y="4167587"/>
                <a:ext cx="2380707" cy="2557473"/>
              </a:xfrm>
              <a:prstGeom prst="ellipse">
                <a:avLst/>
              </a:prstGeom>
              <a:solidFill>
                <a:srgbClr val="FFFF00"/>
              </a:solidFill>
              <a:ln w="762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>
                  <a:solidFill>
                    <a:srgbClr val="FF0000"/>
                  </a:solidFill>
                  <a:latin typeface="+mn-lt"/>
                  <a:cs typeface="+mn-cs"/>
                </a:endParaRPr>
              </a:p>
            </p:txBody>
          </p:sp>
          <p:pic>
            <p:nvPicPr>
              <p:cNvPr id="30" name="Picture 15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810589" y="4551069"/>
                <a:ext cx="1801167" cy="17614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4" name="TextBox 23"/>
            <p:cNvSpPr txBox="1"/>
            <p:nvPr/>
          </p:nvSpPr>
          <p:spPr>
            <a:xfrm>
              <a:off x="717365" y="577001"/>
              <a:ext cx="2082205" cy="1607289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6014210"/>
                </a:avLst>
              </a:prstTxWarp>
              <a:spAutoFit/>
            </a:bodyPr>
            <a:lstStyle/>
            <a:p>
              <a:pPr algn="ctr"/>
              <a:r>
                <a:rPr lang="en-GB" sz="2800" b="1" dirty="0" smtClean="0">
                  <a:ln>
                    <a:solidFill>
                      <a:sysClr val="windowText" lastClr="000000"/>
                    </a:solidFill>
                  </a:ln>
                  <a:solidFill>
                    <a:srgbClr val="FF0000"/>
                  </a:solidFill>
                </a:rPr>
                <a:t>Reflection</a:t>
              </a:r>
              <a:endParaRPr lang="en-GB" sz="28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907704" y="3481764"/>
            <a:ext cx="2153971" cy="2448410"/>
            <a:chOff x="6372200" y="309806"/>
            <a:chExt cx="2153971" cy="2448410"/>
          </a:xfrm>
        </p:grpSpPr>
        <p:grpSp>
          <p:nvGrpSpPr>
            <p:cNvPr id="33" name="Group 23"/>
            <p:cNvGrpSpPr>
              <a:grpSpLocks/>
            </p:cNvGrpSpPr>
            <p:nvPr/>
          </p:nvGrpSpPr>
          <p:grpSpPr bwMode="auto">
            <a:xfrm>
              <a:off x="6372200" y="550006"/>
              <a:ext cx="2135296" cy="2208210"/>
              <a:chOff x="5076056" y="4015187"/>
              <a:chExt cx="2380707" cy="2557473"/>
            </a:xfrm>
          </p:grpSpPr>
          <p:sp>
            <p:nvSpPr>
              <p:cNvPr id="35" name="Oval 34"/>
              <p:cNvSpPr>
                <a:spLocks noChangeArrowheads="1"/>
              </p:cNvSpPr>
              <p:nvPr/>
            </p:nvSpPr>
            <p:spPr bwMode="auto">
              <a:xfrm>
                <a:off x="5076056" y="4015187"/>
                <a:ext cx="2380707" cy="2557473"/>
              </a:xfrm>
              <a:prstGeom prst="ellipse">
                <a:avLst/>
              </a:prstGeom>
              <a:solidFill>
                <a:srgbClr val="FF6600"/>
              </a:solidFill>
              <a:ln w="762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>
                  <a:solidFill>
                    <a:srgbClr val="FF0000"/>
                  </a:solidFill>
                  <a:latin typeface="+mn-lt"/>
                  <a:cs typeface="+mn-cs"/>
                </a:endParaRPr>
              </a:p>
            </p:txBody>
          </p:sp>
          <p:pic>
            <p:nvPicPr>
              <p:cNvPr id="36" name="Picture 14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5432908" y="4455880"/>
                <a:ext cx="1767840" cy="1566672"/>
              </a:xfrm>
              <a:prstGeom prst="rect">
                <a:avLst/>
              </a:prstGeom>
              <a:noFill/>
            </p:spPr>
          </p:pic>
        </p:grpSp>
        <p:sp>
          <p:nvSpPr>
            <p:cNvPr id="34" name="TextBox 33"/>
            <p:cNvSpPr txBox="1"/>
            <p:nvPr/>
          </p:nvSpPr>
          <p:spPr>
            <a:xfrm>
              <a:off x="6443966" y="309806"/>
              <a:ext cx="2082205" cy="1607289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6014210"/>
                </a:avLst>
              </a:prstTxWarp>
              <a:spAutoFit/>
            </a:bodyPr>
            <a:lstStyle/>
            <a:p>
              <a:pPr algn="ctr"/>
              <a:r>
                <a:rPr lang="en-GB" sz="3600" b="1" dirty="0" smtClean="0">
                  <a:ln>
                    <a:solidFill>
                      <a:sysClr val="windowText" lastClr="000000"/>
                    </a:solidFill>
                  </a:ln>
                  <a:solidFill>
                    <a:srgbClr val="FF0000"/>
                  </a:solidFill>
                </a:rPr>
                <a:t>Planning</a:t>
              </a:r>
              <a:endParaRPr lang="en-GB" sz="36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539552" y="419563"/>
            <a:ext cx="2224721" cy="2392622"/>
            <a:chOff x="661121" y="3194229"/>
            <a:chExt cx="2224721" cy="2392622"/>
          </a:xfrm>
        </p:grpSpPr>
        <p:grpSp>
          <p:nvGrpSpPr>
            <p:cNvPr id="38" name="Group 5"/>
            <p:cNvGrpSpPr>
              <a:grpSpLocks/>
            </p:cNvGrpSpPr>
            <p:nvPr/>
          </p:nvGrpSpPr>
          <p:grpSpPr bwMode="auto">
            <a:xfrm>
              <a:off x="661121" y="3381491"/>
              <a:ext cx="2224721" cy="2205360"/>
              <a:chOff x="4261724" y="260648"/>
              <a:chExt cx="3888432" cy="3744416"/>
            </a:xfrm>
          </p:grpSpPr>
          <p:sp>
            <p:nvSpPr>
              <p:cNvPr id="40" name="Oval 39"/>
              <p:cNvSpPr>
                <a:spLocks noChangeArrowheads="1"/>
              </p:cNvSpPr>
              <p:nvPr/>
            </p:nvSpPr>
            <p:spPr bwMode="auto">
              <a:xfrm>
                <a:off x="4261724" y="260648"/>
                <a:ext cx="3888432" cy="3744416"/>
              </a:xfrm>
              <a:prstGeom prst="ellipse">
                <a:avLst/>
              </a:prstGeom>
              <a:solidFill>
                <a:srgbClr val="0000FF"/>
              </a:solidFill>
              <a:ln w="762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>
                  <a:solidFill>
                    <a:schemeClr val="lt1"/>
                  </a:solidFill>
                  <a:latin typeface="+mn-lt"/>
                  <a:cs typeface="+mn-cs"/>
                </a:endParaRPr>
              </a:p>
            </p:txBody>
          </p:sp>
          <p:pic>
            <p:nvPicPr>
              <p:cNvPr id="41" name="Picture 4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4399837" y="896513"/>
                <a:ext cx="3612205" cy="2448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39" name="TextBox 38"/>
            <p:cNvSpPr txBox="1"/>
            <p:nvPr/>
          </p:nvSpPr>
          <p:spPr>
            <a:xfrm>
              <a:off x="732380" y="3194229"/>
              <a:ext cx="2082205" cy="1607289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6014210"/>
                </a:avLst>
              </a:prstTxWarp>
              <a:spAutoFit/>
            </a:bodyPr>
            <a:lstStyle/>
            <a:p>
              <a:pPr algn="ctr"/>
              <a:r>
                <a:rPr lang="en-GB" sz="2800" b="1" dirty="0" smtClean="0">
                  <a:ln>
                    <a:solidFill>
                      <a:sysClr val="windowText" lastClr="000000"/>
                    </a:solidFill>
                  </a:ln>
                  <a:solidFill>
                    <a:srgbClr val="0000FF"/>
                  </a:solidFill>
                </a:rPr>
                <a:t>Collaboration</a:t>
              </a:r>
              <a:endParaRPr lang="en-GB" sz="2800" b="1" dirty="0">
                <a:ln>
                  <a:solidFill>
                    <a:sysClr val="windowText" lastClr="000000"/>
                  </a:solidFill>
                </a:ln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70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395536" y="548680"/>
            <a:ext cx="2224721" cy="2392622"/>
            <a:chOff x="661121" y="3194229"/>
            <a:chExt cx="2224721" cy="2392622"/>
          </a:xfrm>
        </p:grpSpPr>
        <p:grpSp>
          <p:nvGrpSpPr>
            <p:cNvPr id="26" name="Group 5"/>
            <p:cNvGrpSpPr>
              <a:grpSpLocks/>
            </p:cNvGrpSpPr>
            <p:nvPr/>
          </p:nvGrpSpPr>
          <p:grpSpPr bwMode="auto">
            <a:xfrm>
              <a:off x="661121" y="3381491"/>
              <a:ext cx="2224721" cy="2205360"/>
              <a:chOff x="4261724" y="260648"/>
              <a:chExt cx="3888432" cy="3744416"/>
            </a:xfrm>
          </p:grpSpPr>
          <p:sp>
            <p:nvSpPr>
              <p:cNvPr id="29" name="Oval 28"/>
              <p:cNvSpPr>
                <a:spLocks noChangeArrowheads="1"/>
              </p:cNvSpPr>
              <p:nvPr/>
            </p:nvSpPr>
            <p:spPr bwMode="auto">
              <a:xfrm>
                <a:off x="4261724" y="260648"/>
                <a:ext cx="3888432" cy="3744416"/>
              </a:xfrm>
              <a:prstGeom prst="ellipse">
                <a:avLst/>
              </a:prstGeom>
              <a:solidFill>
                <a:srgbClr val="0000FF"/>
              </a:solidFill>
              <a:ln w="762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>
                  <a:solidFill>
                    <a:schemeClr val="lt1"/>
                  </a:solidFill>
                  <a:latin typeface="+mn-lt"/>
                  <a:cs typeface="+mn-cs"/>
                </a:endParaRPr>
              </a:p>
            </p:txBody>
          </p:sp>
          <p:pic>
            <p:nvPicPr>
              <p:cNvPr id="31" name="Picture 4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4399837" y="896513"/>
                <a:ext cx="3612205" cy="2448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7" name="TextBox 26"/>
            <p:cNvSpPr txBox="1"/>
            <p:nvPr/>
          </p:nvSpPr>
          <p:spPr>
            <a:xfrm>
              <a:off x="732380" y="3194229"/>
              <a:ext cx="2082205" cy="1607289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6014210"/>
                </a:avLst>
              </a:prstTxWarp>
              <a:spAutoFit/>
            </a:bodyPr>
            <a:lstStyle/>
            <a:p>
              <a:pPr algn="ctr"/>
              <a:r>
                <a:rPr lang="en-GB" sz="2800" b="1" dirty="0" smtClean="0">
                  <a:ln>
                    <a:solidFill>
                      <a:sysClr val="windowText" lastClr="000000"/>
                    </a:solidFill>
                  </a:ln>
                  <a:solidFill>
                    <a:srgbClr val="0000FF"/>
                  </a:solidFill>
                </a:rPr>
                <a:t>Collaboration</a:t>
              </a:r>
              <a:endParaRPr lang="en-GB" sz="2800" b="1" dirty="0">
                <a:ln>
                  <a:solidFill>
                    <a:sysClr val="windowText" lastClr="000000"/>
                  </a:solidFill>
                </a:ln>
                <a:solidFill>
                  <a:srgbClr val="0000FF"/>
                </a:solidFill>
              </a:endParaRPr>
            </a:p>
          </p:txBody>
        </p:sp>
      </p:grpSp>
      <p:sp>
        <p:nvSpPr>
          <p:cNvPr id="15" name="Text Placeholder 14"/>
          <p:cNvSpPr>
            <a:spLocks noGrp="1"/>
          </p:cNvSpPr>
          <p:nvPr>
            <p:ph type="body" idx="1"/>
          </p:nvPr>
        </p:nvSpPr>
        <p:spPr>
          <a:xfrm>
            <a:off x="701520" y="3861048"/>
            <a:ext cx="7772400" cy="1500187"/>
          </a:xfrm>
        </p:spPr>
        <p:txBody>
          <a:bodyPr/>
          <a:lstStyle/>
          <a:p>
            <a:r>
              <a:rPr lang="en-US" dirty="0" smtClean="0"/>
              <a:t>Empathy and Listening</a:t>
            </a:r>
          </a:p>
          <a:p>
            <a:r>
              <a:rPr lang="en-US" dirty="0" smtClean="0"/>
              <a:t>Interdependence</a:t>
            </a:r>
          </a:p>
          <a:p>
            <a:r>
              <a:rPr lang="en-US" dirty="0" smtClean="0"/>
              <a:t>Communication</a:t>
            </a:r>
          </a:p>
          <a:p>
            <a:r>
              <a:rPr lang="en-US" dirty="0" smtClean="0"/>
              <a:t>Questioning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465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6651428" y="416925"/>
            <a:ext cx="2144101" cy="2395260"/>
            <a:chOff x="3552942" y="353553"/>
            <a:chExt cx="2144101" cy="2395260"/>
          </a:xfrm>
        </p:grpSpPr>
        <p:grpSp>
          <p:nvGrpSpPr>
            <p:cNvPr id="2" name="Group 22"/>
            <p:cNvGrpSpPr>
              <a:grpSpLocks/>
            </p:cNvGrpSpPr>
            <p:nvPr/>
          </p:nvGrpSpPr>
          <p:grpSpPr bwMode="auto">
            <a:xfrm>
              <a:off x="3552942" y="559409"/>
              <a:ext cx="2135297" cy="2189404"/>
              <a:chOff x="4926455" y="4145898"/>
              <a:chExt cx="2380707" cy="2557473"/>
            </a:xfrm>
          </p:grpSpPr>
          <p:sp>
            <p:nvSpPr>
              <p:cNvPr id="3" name="Oval 2"/>
              <p:cNvSpPr>
                <a:spLocks noChangeArrowheads="1"/>
              </p:cNvSpPr>
              <p:nvPr/>
            </p:nvSpPr>
            <p:spPr bwMode="auto">
              <a:xfrm>
                <a:off x="4926455" y="4145898"/>
                <a:ext cx="2380707" cy="2557473"/>
              </a:xfrm>
              <a:prstGeom prst="ellipse">
                <a:avLst/>
              </a:prstGeom>
              <a:solidFill>
                <a:srgbClr val="FF0000"/>
              </a:solidFill>
              <a:ln w="762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>
                  <a:solidFill>
                    <a:schemeClr val="lt1"/>
                  </a:solidFill>
                  <a:latin typeface="+mn-lt"/>
                  <a:cs typeface="+mn-cs"/>
                </a:endParaRPr>
              </a:p>
            </p:txBody>
          </p:sp>
          <p:pic>
            <p:nvPicPr>
              <p:cNvPr id="4" name="Picture 1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5253737" y="4585760"/>
                <a:ext cx="1731264" cy="1749552"/>
              </a:xfrm>
              <a:prstGeom prst="rect">
                <a:avLst/>
              </a:prstGeom>
              <a:noFill/>
            </p:spPr>
          </p:pic>
        </p:grpSp>
        <p:sp>
          <p:nvSpPr>
            <p:cNvPr id="12" name="TextBox 11"/>
            <p:cNvSpPr txBox="1"/>
            <p:nvPr/>
          </p:nvSpPr>
          <p:spPr>
            <a:xfrm>
              <a:off x="3552942" y="353553"/>
              <a:ext cx="2144101" cy="1607289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6014210"/>
                </a:avLst>
              </a:prstTxWarp>
              <a:spAutoFit/>
            </a:bodyPr>
            <a:lstStyle/>
            <a:p>
              <a:pPr algn="ctr"/>
              <a:r>
                <a:rPr lang="en-GB" sz="3200" b="1" dirty="0" smtClean="0">
                  <a:ln>
                    <a:solidFill>
                      <a:sysClr val="windowText" lastClr="000000"/>
                    </a:solidFill>
                  </a:ln>
                  <a:solidFill>
                    <a:srgbClr val="FD220B"/>
                  </a:solidFill>
                </a:rPr>
                <a:t>Persevering</a:t>
              </a:r>
              <a:endParaRPr lang="en-GB" sz="3200" b="1" dirty="0">
                <a:ln>
                  <a:solidFill>
                    <a:sysClr val="windowText" lastClr="000000"/>
                  </a:solidFill>
                </a:ln>
                <a:solidFill>
                  <a:srgbClr val="FD220B"/>
                </a:solidFill>
              </a:endParaRPr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Managing distractions</a:t>
            </a:r>
          </a:p>
          <a:p>
            <a:r>
              <a:rPr lang="en-US" dirty="0" smtClean="0"/>
              <a:t>Meta-Learning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02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683568" y="764704"/>
            <a:ext cx="2153971" cy="2448410"/>
            <a:chOff x="6372200" y="309806"/>
            <a:chExt cx="2153971" cy="2448410"/>
          </a:xfrm>
        </p:grpSpPr>
        <p:grpSp>
          <p:nvGrpSpPr>
            <p:cNvPr id="33" name="Group 23"/>
            <p:cNvGrpSpPr>
              <a:grpSpLocks/>
            </p:cNvGrpSpPr>
            <p:nvPr/>
          </p:nvGrpSpPr>
          <p:grpSpPr bwMode="auto">
            <a:xfrm>
              <a:off x="6372200" y="550006"/>
              <a:ext cx="2135296" cy="2208210"/>
              <a:chOff x="5076056" y="4015187"/>
              <a:chExt cx="2380707" cy="2557473"/>
            </a:xfrm>
          </p:grpSpPr>
          <p:sp>
            <p:nvSpPr>
              <p:cNvPr id="35" name="Oval 34"/>
              <p:cNvSpPr>
                <a:spLocks noChangeArrowheads="1"/>
              </p:cNvSpPr>
              <p:nvPr/>
            </p:nvSpPr>
            <p:spPr bwMode="auto">
              <a:xfrm>
                <a:off x="5076056" y="4015187"/>
                <a:ext cx="2380707" cy="2557473"/>
              </a:xfrm>
              <a:prstGeom prst="ellipse">
                <a:avLst/>
              </a:prstGeom>
              <a:solidFill>
                <a:srgbClr val="FF6600"/>
              </a:solidFill>
              <a:ln w="762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>
                  <a:solidFill>
                    <a:srgbClr val="FF0000"/>
                  </a:solidFill>
                  <a:latin typeface="+mn-lt"/>
                  <a:cs typeface="+mn-cs"/>
                </a:endParaRPr>
              </a:p>
            </p:txBody>
          </p:sp>
          <p:pic>
            <p:nvPicPr>
              <p:cNvPr id="36" name="Picture 14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5432908" y="4455880"/>
                <a:ext cx="1767840" cy="1566672"/>
              </a:xfrm>
              <a:prstGeom prst="rect">
                <a:avLst/>
              </a:prstGeom>
              <a:noFill/>
            </p:spPr>
          </p:pic>
        </p:grpSp>
        <p:sp>
          <p:nvSpPr>
            <p:cNvPr id="34" name="TextBox 33"/>
            <p:cNvSpPr txBox="1"/>
            <p:nvPr/>
          </p:nvSpPr>
          <p:spPr>
            <a:xfrm>
              <a:off x="6443966" y="309806"/>
              <a:ext cx="2082205" cy="1607289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6014210"/>
                </a:avLst>
              </a:prstTxWarp>
              <a:spAutoFit/>
            </a:bodyPr>
            <a:lstStyle/>
            <a:p>
              <a:pPr algn="ctr"/>
              <a:r>
                <a:rPr lang="en-GB" sz="3600" b="1" dirty="0" smtClean="0">
                  <a:ln>
                    <a:solidFill>
                      <a:sysClr val="windowText" lastClr="000000"/>
                    </a:solidFill>
                  </a:ln>
                  <a:solidFill>
                    <a:srgbClr val="FF0000"/>
                  </a:solidFill>
                </a:rPr>
                <a:t>Planning</a:t>
              </a:r>
              <a:endParaRPr lang="en-GB" sz="36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Distilling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564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683568" y="692696"/>
            <a:ext cx="2087425" cy="2373086"/>
            <a:chOff x="717365" y="577001"/>
            <a:chExt cx="2087425" cy="2373086"/>
          </a:xfrm>
        </p:grpSpPr>
        <p:grpSp>
          <p:nvGrpSpPr>
            <p:cNvPr id="23" name="Group 31"/>
            <p:cNvGrpSpPr>
              <a:grpSpLocks/>
            </p:cNvGrpSpPr>
            <p:nvPr/>
          </p:nvGrpSpPr>
          <p:grpSpPr bwMode="auto">
            <a:xfrm>
              <a:off x="722585" y="757977"/>
              <a:ext cx="2082205" cy="2192110"/>
              <a:chOff x="6520820" y="4167587"/>
              <a:chExt cx="2380707" cy="2557473"/>
            </a:xfrm>
          </p:grpSpPr>
          <p:sp>
            <p:nvSpPr>
              <p:cNvPr id="28" name="Oval 27"/>
              <p:cNvSpPr>
                <a:spLocks noChangeArrowheads="1"/>
              </p:cNvSpPr>
              <p:nvPr/>
            </p:nvSpPr>
            <p:spPr bwMode="auto">
              <a:xfrm>
                <a:off x="6520820" y="4167587"/>
                <a:ext cx="2380707" cy="2557473"/>
              </a:xfrm>
              <a:prstGeom prst="ellipse">
                <a:avLst/>
              </a:prstGeom>
              <a:solidFill>
                <a:srgbClr val="FFFF00"/>
              </a:solidFill>
              <a:ln w="762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>
                  <a:solidFill>
                    <a:srgbClr val="FF0000"/>
                  </a:solidFill>
                  <a:latin typeface="+mn-lt"/>
                  <a:cs typeface="+mn-cs"/>
                </a:endParaRPr>
              </a:p>
            </p:txBody>
          </p:sp>
          <p:pic>
            <p:nvPicPr>
              <p:cNvPr id="30" name="Picture 15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6810589" y="4551069"/>
                <a:ext cx="1801167" cy="17614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4" name="TextBox 23"/>
            <p:cNvSpPr txBox="1"/>
            <p:nvPr/>
          </p:nvSpPr>
          <p:spPr>
            <a:xfrm>
              <a:off x="717365" y="577001"/>
              <a:ext cx="2082205" cy="1607289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6014210"/>
                </a:avLst>
              </a:prstTxWarp>
              <a:spAutoFit/>
            </a:bodyPr>
            <a:lstStyle/>
            <a:p>
              <a:pPr algn="ctr"/>
              <a:r>
                <a:rPr lang="en-GB" sz="2800" b="1" dirty="0" smtClean="0">
                  <a:ln>
                    <a:solidFill>
                      <a:sysClr val="windowText" lastClr="000000"/>
                    </a:solidFill>
                  </a:ln>
                  <a:solidFill>
                    <a:srgbClr val="FF0000"/>
                  </a:solidFill>
                </a:rPr>
                <a:t>Reflection</a:t>
              </a:r>
              <a:endParaRPr lang="en-GB" sz="28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Monitoring</a:t>
            </a:r>
          </a:p>
          <a:p>
            <a:r>
              <a:rPr lang="en-US" dirty="0" smtClean="0"/>
              <a:t>Evaluating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672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4317</TotalTime>
  <Words>20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Slough and Eton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Tamika Daley-Bacchus</dc:creator>
  <cp:lastModifiedBy>Warda Muse</cp:lastModifiedBy>
  <cp:revision>22</cp:revision>
  <dcterms:created xsi:type="dcterms:W3CDTF">2013-06-25T18:35:18Z</dcterms:created>
  <dcterms:modified xsi:type="dcterms:W3CDTF">2016-03-27T12:09:30Z</dcterms:modified>
</cp:coreProperties>
</file>