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9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1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2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44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7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80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41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52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6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4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0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3589-5CA4-4DEF-B56A-9923C28B9E07}" type="datetimeFigureOut">
              <a:rPr lang="en-AU" smtClean="0"/>
              <a:t>7/04/2016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31CB-B4EC-43E6-AE95-5614936187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6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3" y="346108"/>
            <a:ext cx="4167267" cy="93019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Oval 3"/>
          <p:cNvSpPr/>
          <p:nvPr/>
        </p:nvSpPr>
        <p:spPr>
          <a:xfrm>
            <a:off x="3819525" y="346108"/>
            <a:ext cx="238125" cy="130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/>
          <p:cNvCxnSpPr>
            <a:stCxn id="4" idx="6"/>
          </p:cNvCxnSpPr>
          <p:nvPr/>
        </p:nvCxnSpPr>
        <p:spPr>
          <a:xfrm flipV="1">
            <a:off x="4057650" y="400050"/>
            <a:ext cx="1090613" cy="1112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8263" y="291584"/>
            <a:ext cx="1139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 Facebook Only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729162" y="1409700"/>
            <a:ext cx="2047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 Please use the silkworm image on the leaf (used in your other design) as the first picture of the </a:t>
            </a:r>
            <a:r>
              <a:rPr lang="en-AU" sz="1200" dirty="0" err="1" smtClean="0"/>
              <a:t>jquery</a:t>
            </a:r>
            <a:r>
              <a:rPr lang="en-AU" sz="1200" dirty="0" smtClean="0"/>
              <a:t> slider, followed by the images of the various lizards, frogs, spider, koi, etc.</a:t>
            </a:r>
            <a:endParaRPr lang="en-AU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14413" y="2794695"/>
            <a:ext cx="12954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36805" y="519645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Home</a:t>
            </a:r>
          </a:p>
          <a:p>
            <a:r>
              <a:rPr lang="en-AU" sz="800" dirty="0" smtClean="0"/>
              <a:t>Nutritional Information</a:t>
            </a:r>
          </a:p>
          <a:p>
            <a:r>
              <a:rPr lang="en-AU" sz="800" dirty="0" smtClean="0"/>
              <a:t>Benefits of Silkworms</a:t>
            </a:r>
          </a:p>
          <a:p>
            <a:r>
              <a:rPr lang="en-AU" sz="800" dirty="0" smtClean="0"/>
              <a:t>Care of Silkworms</a:t>
            </a:r>
          </a:p>
          <a:p>
            <a:r>
              <a:rPr lang="en-AU" sz="800" dirty="0" smtClean="0"/>
              <a:t>Online Store</a:t>
            </a:r>
          </a:p>
          <a:p>
            <a:r>
              <a:rPr lang="en-AU" sz="800" dirty="0" smtClean="0"/>
              <a:t>FAQ</a:t>
            </a:r>
          </a:p>
          <a:p>
            <a:r>
              <a:rPr lang="en-AU" sz="800" dirty="0" smtClean="0"/>
              <a:t>Contact</a:t>
            </a:r>
            <a:endParaRPr lang="en-AU" sz="8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01921" y="530235"/>
            <a:ext cx="1090613" cy="1112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95737" y="1529295"/>
            <a:ext cx="828676" cy="1113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52538" y="1733550"/>
            <a:ext cx="1447800" cy="47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2538" y="1471940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b="1" dirty="0" smtClean="0"/>
              <a:t>INDULGE YOUR PETS</a:t>
            </a:r>
            <a:endParaRPr lang="en-AU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9101" y="2690105"/>
            <a:ext cx="1550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chemeClr val="accent6">
                    <a:lumMod val="50000"/>
                  </a:schemeClr>
                </a:solidFill>
              </a:rPr>
              <a:t>Silkworms, a healthy addition to </a:t>
            </a:r>
          </a:p>
          <a:p>
            <a:r>
              <a:rPr lang="en-AU" sz="800" dirty="0" smtClean="0">
                <a:solidFill>
                  <a:schemeClr val="accent6">
                    <a:lumMod val="50000"/>
                  </a:schemeClr>
                </a:solidFill>
              </a:rPr>
              <a:t>your insectivore’s varied diet</a:t>
            </a:r>
            <a:endParaRPr lang="en-A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38363" y="2152650"/>
            <a:ext cx="0" cy="21431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08405" y="1987003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Replace Koi with koi</a:t>
            </a:r>
            <a:endParaRPr lang="en-AU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014413" y="2908821"/>
            <a:ext cx="129540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23963" y="4441484"/>
            <a:ext cx="488157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1235016" y="4485507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Protein</a:t>
            </a:r>
            <a:endParaRPr lang="en-AU" sz="800" dirty="0"/>
          </a:p>
        </p:txBody>
      </p:sp>
      <p:sp>
        <p:nvSpPr>
          <p:cNvPr id="33" name="Oval 32"/>
          <p:cNvSpPr/>
          <p:nvPr/>
        </p:nvSpPr>
        <p:spPr>
          <a:xfrm>
            <a:off x="3674269" y="4506581"/>
            <a:ext cx="128587" cy="91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3738562" y="4448983"/>
            <a:ext cx="314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Fat</a:t>
            </a:r>
            <a:endParaRPr lang="en-AU" sz="800" dirty="0"/>
          </a:p>
        </p:txBody>
      </p:sp>
      <p:sp>
        <p:nvSpPr>
          <p:cNvPr id="36" name="Oval 35"/>
          <p:cNvSpPr/>
          <p:nvPr/>
        </p:nvSpPr>
        <p:spPr>
          <a:xfrm>
            <a:off x="2637204" y="4418481"/>
            <a:ext cx="488157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2503329" y="4435590"/>
            <a:ext cx="864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High in Vitamins</a:t>
            </a:r>
            <a:endParaRPr lang="en-AU" sz="8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971641" y="8980018"/>
            <a:ext cx="642717" cy="11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65688" y="9094144"/>
            <a:ext cx="642717" cy="117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797134" y="5843588"/>
            <a:ext cx="612941" cy="9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06339" y="5602008"/>
            <a:ext cx="255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Some of the products photo will</a:t>
            </a:r>
          </a:p>
          <a:p>
            <a:r>
              <a:rPr lang="en-AU" sz="1200" dirty="0" smtClean="0"/>
              <a:t> require updating, however  I should</a:t>
            </a:r>
          </a:p>
          <a:p>
            <a:r>
              <a:rPr lang="en-AU" sz="1200" dirty="0" smtClean="0"/>
              <a:t> be able to easily change myself in the</a:t>
            </a:r>
          </a:p>
          <a:p>
            <a:r>
              <a:rPr lang="en-AU" sz="1200" dirty="0" smtClean="0"/>
              <a:t> Big Commerce Platform.</a:t>
            </a:r>
            <a:endParaRPr lang="en-AU" sz="1200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690352" y="7015535"/>
            <a:ext cx="612941" cy="9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17263" y="6859537"/>
            <a:ext cx="26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 added another Q to FAQ, please refer</a:t>
            </a:r>
          </a:p>
          <a:p>
            <a:r>
              <a:rPr lang="en-AU" sz="1200" dirty="0" smtClean="0"/>
              <a:t> to update word file in brief, and make</a:t>
            </a:r>
          </a:p>
          <a:p>
            <a:r>
              <a:rPr lang="en-AU" sz="1200" dirty="0" smtClean="0"/>
              <a:t> “Why are you cheaper” as the first FAQ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1305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ig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133130"/>
            <a:ext cx="4206561" cy="95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775" y="2276475"/>
            <a:ext cx="1343025" cy="113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114800" y="2833688"/>
            <a:ext cx="738188" cy="1190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1551" y="2695188"/>
            <a:ext cx="208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I like this life cycle, please</a:t>
            </a:r>
          </a:p>
          <a:p>
            <a:r>
              <a:rPr lang="en-AU" sz="1200" dirty="0" smtClean="0"/>
              <a:t> incorporate into above design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729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149</Words>
  <Application>Microsoft Office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De Poister</dc:creator>
  <cp:lastModifiedBy>Brett De Poister</cp:lastModifiedBy>
  <cp:revision>12</cp:revision>
  <dcterms:created xsi:type="dcterms:W3CDTF">2016-04-06T20:45:28Z</dcterms:created>
  <dcterms:modified xsi:type="dcterms:W3CDTF">2016-04-07T12:44:43Z</dcterms:modified>
</cp:coreProperties>
</file>