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705"/>
  </p:normalViewPr>
  <p:slideViewPr>
    <p:cSldViewPr snapToGrid="0" snapToObjects="1">
      <p:cViewPr varScale="1">
        <p:scale>
          <a:sx n="108" d="100"/>
          <a:sy n="108" d="100"/>
        </p:scale>
        <p:origin x="7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AE50F-95C5-8C4A-AD7A-214C359EFBE4}" type="datetimeFigureOut">
              <a:rPr lang="en-US" smtClean="0"/>
              <a:t>3/23/16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B9E5-0EE0-8545-B146-3EB7880DA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59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AE50F-95C5-8C4A-AD7A-214C359EFBE4}" type="datetimeFigureOut">
              <a:rPr lang="en-US" smtClean="0"/>
              <a:t>3/23/16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B9E5-0EE0-8545-B146-3EB7880DA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867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AE50F-95C5-8C4A-AD7A-214C359EFBE4}" type="datetimeFigureOut">
              <a:rPr lang="en-US" smtClean="0"/>
              <a:t>3/23/16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B9E5-0EE0-8545-B146-3EB7880DA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368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AE50F-95C5-8C4A-AD7A-214C359EFBE4}" type="datetimeFigureOut">
              <a:rPr lang="en-US" smtClean="0"/>
              <a:t>3/23/16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B9E5-0EE0-8545-B146-3EB7880DA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46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AE50F-95C5-8C4A-AD7A-214C359EFBE4}" type="datetimeFigureOut">
              <a:rPr lang="en-US" smtClean="0"/>
              <a:t>3/23/16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B9E5-0EE0-8545-B146-3EB7880DA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049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AE50F-95C5-8C4A-AD7A-214C359EFBE4}" type="datetimeFigureOut">
              <a:rPr lang="en-US" smtClean="0"/>
              <a:t>3/23/16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B9E5-0EE0-8545-B146-3EB7880DA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74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AE50F-95C5-8C4A-AD7A-214C359EFBE4}" type="datetimeFigureOut">
              <a:rPr lang="en-US" smtClean="0"/>
              <a:t>3/23/16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B9E5-0EE0-8545-B146-3EB7880DA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265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AE50F-95C5-8C4A-AD7A-214C359EFBE4}" type="datetimeFigureOut">
              <a:rPr lang="en-US" smtClean="0"/>
              <a:t>3/23/16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B9E5-0EE0-8545-B146-3EB7880DA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59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AE50F-95C5-8C4A-AD7A-214C359EFBE4}" type="datetimeFigureOut">
              <a:rPr lang="en-US" smtClean="0"/>
              <a:t>3/23/16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B9E5-0EE0-8545-B146-3EB7880DA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096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AE50F-95C5-8C4A-AD7A-214C359EFBE4}" type="datetimeFigureOut">
              <a:rPr lang="en-US" smtClean="0"/>
              <a:t>3/23/16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B9E5-0EE0-8545-B146-3EB7880DA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010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AE50F-95C5-8C4A-AD7A-214C359EFBE4}" type="datetimeFigureOut">
              <a:rPr lang="en-US" smtClean="0"/>
              <a:t>3/23/16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B9E5-0EE0-8545-B146-3EB7880DA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583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EAE50F-95C5-8C4A-AD7A-214C359EFBE4}" type="datetimeFigureOut">
              <a:rPr lang="en-US" smtClean="0"/>
              <a:t>3/23/16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8B9E5-0EE0-8545-B146-3EB7880DA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949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8207" y="706087"/>
            <a:ext cx="5835509" cy="5653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152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000" y="1524000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174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9324" y="613755"/>
            <a:ext cx="7970323" cy="5579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978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0</Words>
  <Application>Microsoft Macintosh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Calibri</vt:lpstr>
      <vt:lpstr>Calibri Light</vt:lpstr>
      <vt:lpstr>Arial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awsheedy@me.com</dc:creator>
  <cp:lastModifiedBy>awsheedy@me.com</cp:lastModifiedBy>
  <cp:revision>3</cp:revision>
  <dcterms:created xsi:type="dcterms:W3CDTF">2016-03-23T07:05:38Z</dcterms:created>
  <dcterms:modified xsi:type="dcterms:W3CDTF">2016-03-23T07:50:43Z</dcterms:modified>
</cp:coreProperties>
</file>