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3" r:id="rId3"/>
    <p:sldId id="264" r:id="rId4"/>
    <p:sldId id="267" r:id="rId5"/>
    <p:sldId id="265" r:id="rId6"/>
    <p:sldId id="256" r:id="rId7"/>
    <p:sldId id="260" r:id="rId8"/>
    <p:sldId id="259" r:id="rId9"/>
    <p:sldId id="258" r:id="rId10"/>
    <p:sldId id="257" r:id="rId11"/>
    <p:sldId id="261" r:id="rId12"/>
    <p:sldId id="262" r:id="rId13"/>
    <p:sldId id="266" r:id="rId14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425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5432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2023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425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621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041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235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88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914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013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693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59194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1377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5635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18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1064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2221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183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7382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878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420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866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65D38-5C69-425C-913B-C45F60C73C1A}" type="datetimeFigureOut">
              <a:rPr lang="en-AU" smtClean="0"/>
              <a:t>23/03/2016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8359B-3A10-4E78-9033-788D844B49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90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65D38-5C69-425C-913B-C45F60C73C1A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23/03/2016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8359B-3A10-4E78-9033-788D844B491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4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16832"/>
            <a:ext cx="9144000" cy="1440160"/>
          </a:xfrm>
          <a:solidFill>
            <a:srgbClr val="00CC99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/>
                </a:solidFill>
                <a:latin typeface="Century Schoolbook" panose="02040604050505020304" pitchFamily="18" charset="0"/>
                <a:cs typeface="Calibri" panose="020F0502020204030204" pitchFamily="34" charset="0"/>
              </a:rPr>
              <a:t>kitchen</a:t>
            </a:r>
            <a:r>
              <a:rPr lang="en-AU" sz="15000" b="1" dirty="0" smtClean="0">
                <a:solidFill>
                  <a:schemeClr val="bg1"/>
                </a:solidFill>
                <a:latin typeface="Century" panose="02040604050505020304" pitchFamily="18" charset="0"/>
                <a:cs typeface="Calibri" panose="020F0502020204030204" pitchFamily="34" charset="0"/>
              </a:rPr>
              <a:t> </a:t>
            </a:r>
            <a:endParaRPr lang="en-AU" sz="15000" b="1" dirty="0">
              <a:solidFill>
                <a:schemeClr val="bg1"/>
              </a:solidFill>
              <a:latin typeface="Century" panose="020406040505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5577" y="764704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300000"/>
              </a:lnSpc>
            </a:pPr>
            <a:r>
              <a:rPr lang="en-AU" sz="2800" b="1" dirty="0" smtClean="0">
                <a:solidFill>
                  <a:srgbClr val="00CC99"/>
                </a:solidFill>
              </a:rPr>
              <a:t>www.kitchenelegance.com.au</a:t>
            </a:r>
            <a:endParaRPr lang="en-AU" sz="2800" b="1" dirty="0">
              <a:solidFill>
                <a:srgbClr val="00CC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39529" y="4293096"/>
            <a:ext cx="27799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2000" dirty="0" smtClean="0">
                <a:solidFill>
                  <a:srgbClr val="00CC99"/>
                </a:solidFill>
              </a:rPr>
              <a:t>FREE CALL 1800 435 342 </a:t>
            </a:r>
          </a:p>
          <a:p>
            <a:pPr algn="r"/>
            <a:r>
              <a:rPr lang="en-AU" sz="2000" b="1" dirty="0" smtClean="0">
                <a:solidFill>
                  <a:srgbClr val="00CC99"/>
                </a:solidFill>
              </a:rPr>
              <a:t>1800 4 ELEGANCE</a:t>
            </a:r>
            <a:endParaRPr lang="en-AU" sz="2000" b="1" dirty="0">
              <a:solidFill>
                <a:srgbClr val="00CC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2422423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rgbClr val="00CC99"/>
                </a:solidFill>
                <a:latin typeface="Century Schoolbook" panose="02040604050505020304" pitchFamily="18" charset="0"/>
              </a:rPr>
              <a:t>elegance</a:t>
            </a:r>
            <a:endParaRPr lang="en-AU" sz="15000" b="1" dirty="0">
              <a:solidFill>
                <a:srgbClr val="00CC99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53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88840"/>
            <a:ext cx="9144000" cy="1440159"/>
          </a:xfrm>
          <a:solidFill>
            <a:srgbClr val="00CC99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>
                    <a:lumMod val="50000"/>
                  </a:schemeClr>
                </a:solidFill>
                <a:latin typeface="Century Schoolbook" panose="02040604050505020304" pitchFamily="18" charset="0"/>
                <a:ea typeface="Batang" panose="02030600000101010101" pitchFamily="18" charset="-127"/>
                <a:cs typeface="Calibri" panose="020F0502020204030204" pitchFamily="34" charset="0"/>
              </a:rPr>
              <a:t>kitchen</a:t>
            </a:r>
            <a:r>
              <a:rPr lang="en-AU" sz="15000" b="1" dirty="0" smtClean="0">
                <a:solidFill>
                  <a:schemeClr val="bg1"/>
                </a:solidFill>
                <a:latin typeface="Century Schoolbook" panose="02040604050505020304" pitchFamily="18" charset="0"/>
                <a:ea typeface="Batang" panose="02030600000101010101" pitchFamily="18" charset="-127"/>
                <a:cs typeface="Calibri" panose="020F0502020204030204" pitchFamily="34" charset="0"/>
              </a:rPr>
              <a:t> </a:t>
            </a:r>
            <a:endParaRPr lang="en-AU" sz="15000" b="1" dirty="0">
              <a:solidFill>
                <a:schemeClr val="bg1"/>
              </a:solidFill>
              <a:latin typeface="Century Schoolbook" panose="02040604050505020304" pitchFamily="18" charset="0"/>
              <a:ea typeface="Batang" panose="02030600000101010101" pitchFamily="18" charset="-127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510" y="836712"/>
            <a:ext cx="9144000" cy="1308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300000"/>
              </a:lnSpc>
            </a:pPr>
            <a:r>
              <a:rPr lang="en-AU" sz="3200" b="1" dirty="0" smtClean="0">
                <a:solidFill>
                  <a:srgbClr val="00CC99"/>
                </a:solidFill>
              </a:rPr>
              <a:t>www.kitchenelegance.com.au</a:t>
            </a:r>
            <a:endParaRPr lang="en-AU" sz="3200" b="1" dirty="0">
              <a:solidFill>
                <a:srgbClr val="00CC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33978" y="4437112"/>
            <a:ext cx="28125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1400" dirty="0" smtClean="0">
                <a:solidFill>
                  <a:srgbClr val="00CC99"/>
                </a:solidFill>
              </a:rPr>
              <a:t>FREE CALL 1800 435 342 </a:t>
            </a:r>
          </a:p>
          <a:p>
            <a:pPr algn="ctr"/>
            <a:r>
              <a:rPr lang="en-AU" sz="2800" b="1" dirty="0" smtClean="0">
                <a:solidFill>
                  <a:srgbClr val="00CC99"/>
                </a:solidFill>
              </a:rPr>
              <a:t>1800 4 ELEGANCE</a:t>
            </a:r>
            <a:endParaRPr lang="en-AU" sz="2800" b="1" dirty="0">
              <a:solidFill>
                <a:srgbClr val="00CC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922" y="2492896"/>
            <a:ext cx="905960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rgbClr val="00CC99"/>
                </a:solidFill>
                <a:latin typeface="Century Schoolbook" panose="02040604050505020304" pitchFamily="18" charset="0"/>
              </a:rPr>
              <a:t>elegance</a:t>
            </a:r>
            <a:endParaRPr lang="en-AU" sz="15000" b="1" dirty="0">
              <a:solidFill>
                <a:srgbClr val="00CC99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29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88840"/>
            <a:ext cx="9144000" cy="1440159"/>
          </a:xfrm>
          <a:solidFill>
            <a:srgbClr val="00CC99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>
                    <a:lumMod val="50000"/>
                  </a:schemeClr>
                </a:solidFill>
                <a:latin typeface="Century Schoolbook" panose="02040604050505020304" pitchFamily="18" charset="0"/>
                <a:ea typeface="Batang" panose="02030600000101010101" pitchFamily="18" charset="-127"/>
                <a:cs typeface="Calibri" panose="020F0502020204030204" pitchFamily="34" charset="0"/>
              </a:rPr>
              <a:t>kitchen</a:t>
            </a:r>
            <a:r>
              <a:rPr lang="en-AU" sz="15000" b="1" dirty="0" smtClean="0">
                <a:solidFill>
                  <a:schemeClr val="bg1"/>
                </a:solidFill>
                <a:latin typeface="Century Schoolbook" panose="02040604050505020304" pitchFamily="18" charset="0"/>
                <a:ea typeface="Batang" panose="02030600000101010101" pitchFamily="18" charset="-127"/>
                <a:cs typeface="Calibri" panose="020F0502020204030204" pitchFamily="34" charset="0"/>
              </a:rPr>
              <a:t> </a:t>
            </a:r>
            <a:endParaRPr lang="en-AU" sz="15000" b="1" dirty="0">
              <a:solidFill>
                <a:schemeClr val="bg1"/>
              </a:solidFill>
              <a:latin typeface="Century Schoolbook" panose="02040604050505020304" pitchFamily="18" charset="0"/>
              <a:ea typeface="Batang" panose="02030600000101010101" pitchFamily="18" charset="-127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24544" y="525678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n-AU" sz="3200" b="1" dirty="0" smtClean="0">
                <a:solidFill>
                  <a:srgbClr val="00CC99"/>
                </a:solidFill>
              </a:rPr>
              <a:t>www.kitchenelegance.com.au</a:t>
            </a:r>
            <a:endParaRPr lang="en-AU" sz="3200" b="1" dirty="0">
              <a:solidFill>
                <a:srgbClr val="00CC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03156"/>
            <a:ext cx="28125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1400" dirty="0" smtClean="0">
                <a:solidFill>
                  <a:srgbClr val="00CC99"/>
                </a:solidFill>
              </a:rPr>
              <a:t>FREE CALL 1800 435 342 </a:t>
            </a:r>
          </a:p>
          <a:p>
            <a:pPr algn="ctr"/>
            <a:r>
              <a:rPr lang="en-AU" sz="2800" b="1" dirty="0" smtClean="0">
                <a:solidFill>
                  <a:srgbClr val="00CC99"/>
                </a:solidFill>
              </a:rPr>
              <a:t>1800 4 ELEGANCE</a:t>
            </a:r>
            <a:endParaRPr lang="en-AU" sz="2800" b="1" dirty="0">
              <a:solidFill>
                <a:srgbClr val="00CC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2354609"/>
            <a:ext cx="905960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rgbClr val="00CC99"/>
                </a:solidFill>
                <a:latin typeface="Century Schoolbook" panose="02040604050505020304" pitchFamily="18" charset="0"/>
              </a:rPr>
              <a:t>elegance</a:t>
            </a:r>
            <a:endParaRPr lang="en-AU" sz="15000" b="1" dirty="0">
              <a:solidFill>
                <a:srgbClr val="00CC99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641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9434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16832"/>
            <a:ext cx="9144000" cy="1512168"/>
          </a:xfrm>
          <a:solidFill>
            <a:srgbClr val="00CC99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>
                    <a:lumMod val="50000"/>
                  </a:schemeClr>
                </a:solidFill>
                <a:latin typeface="Century Schoolbook" panose="02040604050505020304" pitchFamily="18" charset="0"/>
                <a:ea typeface="Batang" panose="02030600000101010101" pitchFamily="18" charset="-127"/>
                <a:cs typeface="Calibri" panose="020F0502020204030204" pitchFamily="34" charset="0"/>
              </a:rPr>
              <a:t>kitchen</a:t>
            </a:r>
            <a:r>
              <a:rPr lang="en-AU" sz="15000" b="1" dirty="0" smtClean="0">
                <a:solidFill>
                  <a:schemeClr val="bg1"/>
                </a:solidFill>
                <a:latin typeface="Century Schoolbook" panose="02040604050505020304" pitchFamily="18" charset="0"/>
                <a:ea typeface="Batang" panose="02030600000101010101" pitchFamily="18" charset="-127"/>
                <a:cs typeface="Calibri" panose="020F0502020204030204" pitchFamily="34" charset="0"/>
              </a:rPr>
              <a:t> </a:t>
            </a:r>
            <a:endParaRPr lang="en-AU" sz="15000" b="1" dirty="0">
              <a:solidFill>
                <a:schemeClr val="bg1"/>
              </a:solidFill>
              <a:latin typeface="Century Schoolbook" panose="02040604050505020304" pitchFamily="18" charset="0"/>
              <a:ea typeface="Batang" panose="02030600000101010101" pitchFamily="18" charset="-127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44237" y="1327834"/>
            <a:ext cx="6892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n-AU" sz="2400" b="1" dirty="0" smtClean="0">
                <a:solidFill>
                  <a:schemeClr val="bg1">
                    <a:lumMod val="50000"/>
                  </a:schemeClr>
                </a:solidFill>
              </a:rPr>
              <a:t>www.kitchenelegance.com.au</a:t>
            </a:r>
            <a:endParaRPr lang="en-AU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4365104"/>
            <a:ext cx="28125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1400" dirty="0" smtClean="0">
                <a:solidFill>
                  <a:srgbClr val="00CC99"/>
                </a:solidFill>
              </a:rPr>
              <a:t>FREE CALL 1800 435 342 </a:t>
            </a:r>
          </a:p>
          <a:p>
            <a:pPr algn="ctr"/>
            <a:r>
              <a:rPr lang="en-AU" sz="2800" b="1" dirty="0" smtClean="0">
                <a:solidFill>
                  <a:srgbClr val="00CC99"/>
                </a:solidFill>
              </a:rPr>
              <a:t>1800 4 ELEGANCE</a:t>
            </a:r>
            <a:endParaRPr lang="en-AU" sz="2800" b="1" dirty="0">
              <a:solidFill>
                <a:srgbClr val="00CC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922" y="2492896"/>
            <a:ext cx="905960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rgbClr val="00CC99"/>
                </a:solidFill>
                <a:latin typeface="Century Schoolbook" panose="02040604050505020304" pitchFamily="18" charset="0"/>
              </a:rPr>
              <a:t>elegance</a:t>
            </a:r>
            <a:endParaRPr lang="en-AU" sz="15000" b="1" dirty="0">
              <a:solidFill>
                <a:srgbClr val="00CC99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762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16832"/>
            <a:ext cx="9144000" cy="1512168"/>
          </a:xfrm>
          <a:solidFill>
            <a:schemeClr val="bg1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>
                    <a:lumMod val="50000"/>
                  </a:schemeClr>
                </a:solidFill>
                <a:latin typeface="Century Schoolbook" panose="02040604050505020304" pitchFamily="18" charset="0"/>
                <a:ea typeface="Batang" panose="02030600000101010101" pitchFamily="18" charset="-127"/>
                <a:cs typeface="Calibri" panose="020F0502020204030204" pitchFamily="34" charset="0"/>
              </a:rPr>
              <a:t>kitchen</a:t>
            </a:r>
            <a:r>
              <a:rPr lang="en-AU" sz="15000" b="1" dirty="0" smtClean="0">
                <a:solidFill>
                  <a:schemeClr val="bg1"/>
                </a:solidFill>
                <a:latin typeface="Century Schoolbook" panose="02040604050505020304" pitchFamily="18" charset="0"/>
                <a:ea typeface="Batang" panose="02030600000101010101" pitchFamily="18" charset="-127"/>
                <a:cs typeface="Calibri" panose="020F0502020204030204" pitchFamily="34" charset="0"/>
              </a:rPr>
              <a:t> </a:t>
            </a:r>
            <a:endParaRPr lang="en-AU" sz="15000" b="1" dirty="0">
              <a:solidFill>
                <a:schemeClr val="bg1"/>
              </a:solidFill>
              <a:latin typeface="Century Schoolbook" panose="02040604050505020304" pitchFamily="18" charset="0"/>
              <a:ea typeface="Batang" panose="02030600000101010101" pitchFamily="18" charset="-127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44237" y="1327834"/>
            <a:ext cx="6892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n-AU" sz="2400" b="1" dirty="0" smtClean="0">
                <a:solidFill>
                  <a:schemeClr val="bg1">
                    <a:lumMod val="50000"/>
                  </a:schemeClr>
                </a:solidFill>
              </a:rPr>
              <a:t>www.kitchenelegance.com.au</a:t>
            </a:r>
            <a:endParaRPr lang="en-AU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4365104"/>
            <a:ext cx="28125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1400" dirty="0" smtClean="0">
                <a:solidFill>
                  <a:schemeClr val="bg1"/>
                </a:solidFill>
              </a:rPr>
              <a:t>FREE CALL 1800 435 342 </a:t>
            </a:r>
          </a:p>
          <a:p>
            <a:pPr algn="ctr"/>
            <a:r>
              <a:rPr lang="en-AU" sz="2800" b="1" dirty="0" smtClean="0">
                <a:solidFill>
                  <a:schemeClr val="bg1"/>
                </a:solidFill>
              </a:rPr>
              <a:t>1800 4 ELEGANCE</a:t>
            </a:r>
            <a:endParaRPr lang="en-AU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922" y="2492896"/>
            <a:ext cx="905960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elegance</a:t>
            </a:r>
            <a:endParaRPr lang="en-AU" sz="15000" b="1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95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16832"/>
            <a:ext cx="9144000" cy="1512168"/>
          </a:xfrm>
          <a:solidFill>
            <a:srgbClr val="00CC99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>
                    <a:lumMod val="50000"/>
                  </a:schemeClr>
                </a:solidFill>
                <a:latin typeface="Century Schoolbook" panose="02040604050505020304" pitchFamily="18" charset="0"/>
                <a:ea typeface="Batang" panose="02030600000101010101" pitchFamily="18" charset="-127"/>
                <a:cs typeface="Calibri" panose="020F0502020204030204" pitchFamily="34" charset="0"/>
              </a:rPr>
              <a:t>kitchen</a:t>
            </a:r>
            <a:r>
              <a:rPr lang="en-AU" sz="15000" b="1" dirty="0" smtClean="0">
                <a:solidFill>
                  <a:schemeClr val="bg1"/>
                </a:solidFill>
                <a:latin typeface="Century Schoolbook" panose="02040604050505020304" pitchFamily="18" charset="0"/>
                <a:ea typeface="Batang" panose="02030600000101010101" pitchFamily="18" charset="-127"/>
                <a:cs typeface="Calibri" panose="020F0502020204030204" pitchFamily="34" charset="0"/>
              </a:rPr>
              <a:t> </a:t>
            </a:r>
            <a:endParaRPr lang="en-AU" sz="15000" b="1" dirty="0">
              <a:solidFill>
                <a:schemeClr val="bg1"/>
              </a:solidFill>
              <a:latin typeface="Century Schoolbook" panose="02040604050505020304" pitchFamily="18" charset="0"/>
              <a:ea typeface="Batang" panose="02030600000101010101" pitchFamily="18" charset="-127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44237" y="1327834"/>
            <a:ext cx="6892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n-AU" sz="2400" b="1" dirty="0" smtClean="0">
                <a:solidFill>
                  <a:prstClr val="white">
                    <a:lumMod val="50000"/>
                  </a:prstClr>
                </a:solidFill>
              </a:rPr>
              <a:t>www.kitchenelegance.com.au</a:t>
            </a:r>
            <a:endParaRPr lang="en-AU" sz="2400" b="1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4365104"/>
            <a:ext cx="28125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1400" dirty="0" smtClean="0">
                <a:solidFill>
                  <a:srgbClr val="00CC99"/>
                </a:solidFill>
              </a:rPr>
              <a:t>FREE CALL 1800 435 342 </a:t>
            </a:r>
          </a:p>
          <a:p>
            <a:pPr algn="ctr"/>
            <a:r>
              <a:rPr lang="en-AU" sz="2800" b="1" dirty="0" smtClean="0">
                <a:solidFill>
                  <a:srgbClr val="00CC99"/>
                </a:solidFill>
              </a:rPr>
              <a:t>1800 4 ELEGANCE</a:t>
            </a:r>
            <a:endParaRPr lang="en-AU" sz="2800" b="1" dirty="0">
              <a:solidFill>
                <a:srgbClr val="00CC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922" y="2492896"/>
            <a:ext cx="905960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rgbClr val="00CC99"/>
                </a:solidFill>
                <a:latin typeface="Century Schoolbook" panose="02040604050505020304" pitchFamily="18" charset="0"/>
              </a:rPr>
              <a:t>elegance</a:t>
            </a:r>
            <a:endParaRPr lang="en-AU" sz="15000" b="1" dirty="0">
              <a:solidFill>
                <a:srgbClr val="00CC99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81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16832"/>
            <a:ext cx="9144000" cy="1440160"/>
          </a:xfrm>
          <a:solidFill>
            <a:srgbClr val="00CC99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/>
                </a:solidFill>
                <a:latin typeface="Century Schoolbook" panose="02040604050505020304" pitchFamily="18" charset="0"/>
                <a:cs typeface="Calibri" panose="020F0502020204030204" pitchFamily="34" charset="0"/>
              </a:rPr>
              <a:t>kitchen</a:t>
            </a:r>
            <a:r>
              <a:rPr lang="en-AU" sz="15000" b="1" dirty="0" smtClean="0">
                <a:solidFill>
                  <a:schemeClr val="bg1"/>
                </a:solidFill>
                <a:latin typeface="Century" panose="02040604050505020304" pitchFamily="18" charset="0"/>
                <a:cs typeface="Calibri" panose="020F0502020204030204" pitchFamily="34" charset="0"/>
              </a:rPr>
              <a:t> </a:t>
            </a:r>
            <a:endParaRPr lang="en-AU" sz="15000" b="1" dirty="0">
              <a:solidFill>
                <a:schemeClr val="bg1"/>
              </a:solidFill>
              <a:latin typeface="Century" panose="020406040505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24544" y="5733256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n-AU" b="1" dirty="0" smtClean="0">
                <a:solidFill>
                  <a:srgbClr val="00CC99"/>
                </a:solidFill>
                <a:latin typeface="Century Schoolbook" panose="02040604050505020304" pitchFamily="18" charset="0"/>
              </a:rPr>
              <a:t>www.kitchenelegance.com.au</a:t>
            </a:r>
            <a:endParaRPr lang="en-AU" b="1" dirty="0">
              <a:solidFill>
                <a:srgbClr val="00CC99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21" y="5877272"/>
            <a:ext cx="365196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1400" dirty="0" smtClean="0">
                <a:solidFill>
                  <a:srgbClr val="00CC99"/>
                </a:solidFill>
                <a:latin typeface="Century Schoolbook" panose="02040604050505020304" pitchFamily="18" charset="0"/>
              </a:rPr>
              <a:t>FREE CALL 1800 435 342 </a:t>
            </a:r>
          </a:p>
          <a:p>
            <a:pPr algn="ctr"/>
            <a:r>
              <a:rPr lang="en-AU" sz="2800" b="1" dirty="0" smtClean="0">
                <a:solidFill>
                  <a:srgbClr val="00CC99"/>
                </a:solidFill>
                <a:latin typeface="Century Schoolbook" panose="02040604050505020304" pitchFamily="18" charset="0"/>
              </a:rPr>
              <a:t>1800 4 ELEGANCE</a:t>
            </a:r>
            <a:endParaRPr lang="en-AU" sz="2800" b="1" dirty="0">
              <a:solidFill>
                <a:srgbClr val="00CC99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861" y="2294133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rgbClr val="00CC99"/>
                </a:solidFill>
                <a:latin typeface="Century Schoolbook" panose="02040604050505020304" pitchFamily="18" charset="0"/>
              </a:rPr>
              <a:t>elegance</a:t>
            </a:r>
            <a:endParaRPr lang="en-AU" sz="15000" b="1" dirty="0">
              <a:solidFill>
                <a:srgbClr val="00CC99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713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16832"/>
            <a:ext cx="9144000" cy="1224136"/>
          </a:xfrm>
          <a:solidFill>
            <a:srgbClr val="00CC99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kitchen</a:t>
            </a:r>
            <a:r>
              <a:rPr lang="en-AU" sz="15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AU" sz="15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24544" y="5733256"/>
            <a:ext cx="9144000" cy="77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n-AU" b="1" dirty="0" smtClean="0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www.kitchenelegance.com.au</a:t>
            </a:r>
            <a:endParaRPr lang="en-AU" b="1" dirty="0">
              <a:solidFill>
                <a:srgbClr val="00CC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5877272"/>
            <a:ext cx="327525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1400" dirty="0" smtClean="0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CALL 1800 435 342 </a:t>
            </a:r>
          </a:p>
          <a:p>
            <a:pPr algn="ctr"/>
            <a:r>
              <a:rPr lang="en-AU" sz="2800" b="1" dirty="0" smtClean="0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1800 4 ELEGANCE</a:t>
            </a:r>
            <a:endParaRPr lang="en-AU" sz="2800" b="1" dirty="0">
              <a:solidFill>
                <a:srgbClr val="00CC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7493" y="2060848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rgbClr val="00CC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elegance</a:t>
            </a:r>
            <a:endParaRPr lang="en-AU" sz="15000" b="1" dirty="0">
              <a:solidFill>
                <a:srgbClr val="00CC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8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16832"/>
            <a:ext cx="9144000" cy="1224136"/>
          </a:xfrm>
          <a:solidFill>
            <a:srgbClr val="00CC99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kitchen </a:t>
            </a:r>
            <a:endParaRPr lang="en-AU" sz="15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24544" y="5733256"/>
            <a:ext cx="9144000" cy="77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n-AU" b="1" dirty="0" smtClean="0">
                <a:solidFill>
                  <a:srgbClr val="00CC99"/>
                </a:solidFill>
              </a:rPr>
              <a:t>www.kitchenelegance.com.au</a:t>
            </a:r>
            <a:endParaRPr lang="en-AU" b="1" dirty="0">
              <a:solidFill>
                <a:srgbClr val="00CC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5949280"/>
            <a:ext cx="28125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1400" dirty="0" smtClean="0">
                <a:solidFill>
                  <a:srgbClr val="00CC99"/>
                </a:solidFill>
              </a:rPr>
              <a:t>FREE CALL 1800 435 342 </a:t>
            </a:r>
          </a:p>
          <a:p>
            <a:pPr algn="ctr"/>
            <a:r>
              <a:rPr lang="en-AU" sz="2800" b="1" dirty="0" smtClean="0">
                <a:solidFill>
                  <a:srgbClr val="00CC99"/>
                </a:solidFill>
              </a:rPr>
              <a:t>1800 4 ELEGANCE</a:t>
            </a:r>
            <a:endParaRPr lang="en-AU" sz="2800" b="1" dirty="0">
              <a:solidFill>
                <a:srgbClr val="00CC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7694" y="2204864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rgbClr val="00CC99"/>
                </a:solidFill>
              </a:rPr>
              <a:t>elegance</a:t>
            </a:r>
            <a:endParaRPr lang="en-AU" sz="15000" b="1" dirty="0">
              <a:solidFill>
                <a:srgbClr val="00CC99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1471898" cy="1440161"/>
          </a:xfrm>
          <a:prstGeom prst="rect">
            <a:avLst/>
          </a:prstGeom>
          <a:solidFill>
            <a:sysClr val="windowText" lastClr="000000">
              <a:lumMod val="50000"/>
              <a:lumOff val="50000"/>
            </a:sysClr>
          </a:solidFill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4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100000"/>
                    </a14:imgEffect>
                    <a14:imgEffect>
                      <a14:colorTemperature colorTemp="7500"/>
                    </a14:imgEffect>
                    <a14:imgEffect>
                      <a14:saturation sat="152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05186" y="188641"/>
            <a:ext cx="1442677" cy="1440160"/>
          </a:xfrm>
          <a:prstGeom prst="rect">
            <a:avLst/>
          </a:prstGeom>
          <a:noFill/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108983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88840"/>
            <a:ext cx="9144000" cy="1224136"/>
          </a:xfrm>
          <a:solidFill>
            <a:srgbClr val="00CC99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KITCHEN </a:t>
            </a:r>
            <a:endParaRPr lang="en-AU" sz="15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24544" y="5733256"/>
            <a:ext cx="9144000" cy="77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n-AU" b="1" dirty="0" smtClean="0">
                <a:solidFill>
                  <a:srgbClr val="00CC99"/>
                </a:solidFill>
              </a:rPr>
              <a:t>www.kitchenelegance.com.au</a:t>
            </a:r>
            <a:endParaRPr lang="en-AU" b="1" dirty="0">
              <a:solidFill>
                <a:srgbClr val="00CC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5949280"/>
            <a:ext cx="28125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1400" dirty="0" smtClean="0">
                <a:solidFill>
                  <a:srgbClr val="00CC99"/>
                </a:solidFill>
              </a:rPr>
              <a:t>FREE CALL 1800 435 342 </a:t>
            </a:r>
          </a:p>
          <a:p>
            <a:pPr algn="ctr"/>
            <a:r>
              <a:rPr lang="en-AU" sz="2800" b="1" dirty="0" smtClean="0">
                <a:solidFill>
                  <a:srgbClr val="00CC99"/>
                </a:solidFill>
              </a:rPr>
              <a:t>1800 4 ELEGANCE</a:t>
            </a:r>
            <a:endParaRPr lang="en-AU" sz="2800" b="1" dirty="0">
              <a:solidFill>
                <a:srgbClr val="00CC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2129181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rgbClr val="00CC99"/>
                </a:solidFill>
              </a:rPr>
              <a:t>elegance</a:t>
            </a:r>
            <a:endParaRPr lang="en-AU" sz="15000" b="1" dirty="0">
              <a:solidFill>
                <a:srgbClr val="00CC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64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ctrTitle"/>
          </p:nvPr>
        </p:nvSpPr>
        <p:spPr>
          <a:xfrm>
            <a:off x="0" y="1988840"/>
            <a:ext cx="9144000" cy="1224136"/>
          </a:xfrm>
          <a:solidFill>
            <a:srgbClr val="00CC99"/>
          </a:solidFill>
        </p:spPr>
        <p:txBody>
          <a:bodyPr wrap="none">
            <a:noAutofit/>
          </a:bodyPr>
          <a:lstStyle/>
          <a:p>
            <a:r>
              <a:rPr lang="en-AU" sz="15000" b="1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kitchen</a:t>
            </a:r>
            <a:r>
              <a:rPr lang="en-AU" sz="15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AU" sz="15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24544" y="525678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n-AU" sz="3200" b="1" dirty="0" smtClean="0">
                <a:solidFill>
                  <a:srgbClr val="00CC99"/>
                </a:solidFill>
              </a:rPr>
              <a:t>www.kitchenelegance.com.au</a:t>
            </a:r>
            <a:endParaRPr lang="en-AU" sz="3200" b="1" dirty="0">
              <a:solidFill>
                <a:srgbClr val="00CC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03156"/>
            <a:ext cx="28125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AU" sz="1400" dirty="0" smtClean="0">
                <a:solidFill>
                  <a:srgbClr val="00CC99"/>
                </a:solidFill>
              </a:rPr>
              <a:t>FREE CALL 1800 435 342 </a:t>
            </a:r>
          </a:p>
          <a:p>
            <a:pPr algn="ctr"/>
            <a:r>
              <a:rPr lang="en-AU" sz="2800" b="1" dirty="0" smtClean="0">
                <a:solidFill>
                  <a:srgbClr val="00CC99"/>
                </a:solidFill>
              </a:rPr>
              <a:t>1800 4 ELEGANCE</a:t>
            </a:r>
            <a:endParaRPr lang="en-AU" sz="2800" b="1" dirty="0">
              <a:solidFill>
                <a:srgbClr val="00CC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3608" y="2228671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0" b="1" dirty="0" smtClean="0">
                <a:solidFill>
                  <a:srgbClr val="00CC99"/>
                </a:solidFill>
              </a:rPr>
              <a:t>elegance</a:t>
            </a:r>
            <a:endParaRPr lang="en-AU" sz="15000" b="1" dirty="0">
              <a:solidFill>
                <a:srgbClr val="00CC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33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121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1_Office Theme</vt:lpstr>
      <vt:lpstr>kitchen </vt:lpstr>
      <vt:lpstr>kitchen </vt:lpstr>
      <vt:lpstr>kitchen </vt:lpstr>
      <vt:lpstr>kitchen </vt:lpstr>
      <vt:lpstr>kitchen </vt:lpstr>
      <vt:lpstr>kitchen </vt:lpstr>
      <vt:lpstr>kitchen </vt:lpstr>
      <vt:lpstr>KITCHEN </vt:lpstr>
      <vt:lpstr>kitchen </vt:lpstr>
      <vt:lpstr>kitchen </vt:lpstr>
      <vt:lpstr>kitchen </vt:lpstr>
      <vt:lpstr>PowerPoint Presentation</vt:lpstr>
    </vt:vector>
  </TitlesOfParts>
  <Company>Reece Pty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kitchen elegance</dc:title>
  <dc:creator>Dean Adzic</dc:creator>
  <cp:lastModifiedBy>Dean Adzic</cp:lastModifiedBy>
  <cp:revision>27</cp:revision>
  <cp:lastPrinted>2016-03-10T00:38:53Z</cp:lastPrinted>
  <dcterms:created xsi:type="dcterms:W3CDTF">2016-03-10T00:03:49Z</dcterms:created>
  <dcterms:modified xsi:type="dcterms:W3CDTF">2016-03-23T00:14:36Z</dcterms:modified>
</cp:coreProperties>
</file>