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68" r:id="rId3"/>
    <p:sldId id="259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66"/>
    <a:srgbClr val="FFCC66"/>
    <a:srgbClr val="1D2A5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50" d="100"/>
          <a:sy n="50" d="100"/>
        </p:scale>
        <p:origin x="-1528" y="-784"/>
      </p:cViewPr>
      <p:guideLst>
        <p:guide orient="horz" pos="3973"/>
        <p:guide pos="48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9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0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3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5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8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5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0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8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14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5305D-F8F4-4248-B24F-FDD7BF6789C2}" type="datetimeFigureOut">
              <a:rPr lang="en-US" smtClean="0"/>
              <a:t>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98F19-4F36-EA46-B9A9-7B31DB742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7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1584810" y="737773"/>
            <a:ext cx="6192353" cy="5858053"/>
            <a:chOff x="519555" y="-266399"/>
            <a:chExt cx="8256471" cy="7810737"/>
          </a:xfrm>
        </p:grpSpPr>
        <p:sp>
          <p:nvSpPr>
            <p:cNvPr id="27" name="Rectangle 26"/>
            <p:cNvSpPr/>
            <p:nvPr/>
          </p:nvSpPr>
          <p:spPr>
            <a:xfrm rot="19156509">
              <a:off x="519555" y="1221129"/>
              <a:ext cx="5213253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428079" y="-266399"/>
              <a:ext cx="6347947" cy="7810737"/>
              <a:chOff x="2428079" y="-266399"/>
              <a:chExt cx="6347947" cy="7810737"/>
            </a:xfrm>
          </p:grpSpPr>
          <p:sp>
            <p:nvSpPr>
              <p:cNvPr id="24" name="Rectangle 23"/>
              <p:cNvSpPr/>
              <p:nvPr/>
            </p:nvSpPr>
            <p:spPr>
              <a:xfrm rot="19054511">
                <a:off x="3258788" y="3497559"/>
                <a:ext cx="1307592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" name="Group 4"/>
              <p:cNvGrpSpPr/>
              <p:nvPr/>
            </p:nvGrpSpPr>
            <p:grpSpPr>
              <a:xfrm>
                <a:off x="3601045" y="1188926"/>
                <a:ext cx="2554515" cy="3200626"/>
                <a:chOff x="5027319" y="1054765"/>
                <a:chExt cx="2554515" cy="3200626"/>
              </a:xfrm>
            </p:grpSpPr>
            <p:grpSp>
              <p:nvGrpSpPr>
                <p:cNvPr id="21" name="Group 20"/>
                <p:cNvGrpSpPr/>
                <p:nvPr/>
              </p:nvGrpSpPr>
              <p:grpSpPr>
                <a:xfrm>
                  <a:off x="5027319" y="1628816"/>
                  <a:ext cx="2488452" cy="2626575"/>
                  <a:chOff x="4603356" y="869100"/>
                  <a:chExt cx="2488452" cy="2626575"/>
                </a:xfrm>
                <a:solidFill>
                  <a:schemeClr val="tx2">
                    <a:lumMod val="60000"/>
                    <a:lumOff val="40000"/>
                  </a:schemeClr>
                </a:solidFill>
              </p:grpSpPr>
              <p:sp>
                <p:nvSpPr>
                  <p:cNvPr id="16" name="Rectangle 15"/>
                  <p:cNvSpPr/>
                  <p:nvPr/>
                </p:nvSpPr>
                <p:spPr>
                  <a:xfrm rot="16200000">
                    <a:off x="3576508" y="1920030"/>
                    <a:ext cx="2602493" cy="548797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" name="Rectangle 16"/>
                  <p:cNvSpPr/>
                  <p:nvPr/>
                </p:nvSpPr>
                <p:spPr>
                  <a:xfrm rot="16200000">
                    <a:off x="5516163" y="1916855"/>
                    <a:ext cx="2602493" cy="548797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 rot="13539025">
                    <a:off x="4724478" y="1344465"/>
                    <a:ext cx="1499527" cy="548797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 rot="18974158">
                    <a:off x="5402018" y="1355749"/>
                    <a:ext cx="1547458" cy="548797"/>
                  </a:xfrm>
                  <a:prstGeom prst="rect">
                    <a:avLst/>
                  </a:prstGeom>
                  <a:solidFill>
                    <a:srgbClr val="1D2A57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" name="Isosceles Triangle 3"/>
                <p:cNvSpPr/>
                <p:nvPr/>
              </p:nvSpPr>
              <p:spPr>
                <a:xfrm rot="2791441">
                  <a:off x="6688129" y="1391242"/>
                  <a:ext cx="1230181" cy="557228"/>
                </a:xfrm>
                <a:prstGeom prst="triangle">
                  <a:avLst/>
                </a:prstGeom>
                <a:solidFill>
                  <a:srgbClr val="1D2A57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 </a:t>
                  </a:r>
                  <a:endParaRPr lang="en-US" dirty="0"/>
                </a:p>
              </p:txBody>
            </p:sp>
          </p:grpSp>
          <p:sp>
            <p:nvSpPr>
              <p:cNvPr id="20" name="Isosceles Triangle 19"/>
              <p:cNvSpPr/>
              <p:nvPr/>
            </p:nvSpPr>
            <p:spPr>
              <a:xfrm rot="2520623">
                <a:off x="3362030" y="1717367"/>
                <a:ext cx="1230181" cy="557228"/>
              </a:xfrm>
              <a:prstGeom prst="triangle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 rot="13654511">
                <a:off x="2140294" y="3711774"/>
                <a:ext cx="2885821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 rot="19054511">
                <a:off x="2816263" y="2222130"/>
                <a:ext cx="1307592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 rot="13756509">
                <a:off x="95851" y="4663313"/>
                <a:ext cx="5213253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 rot="19156509">
                <a:off x="3562773" y="4756094"/>
                <a:ext cx="5213253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 rot="13756509">
                <a:off x="6585887" y="2705408"/>
                <a:ext cx="1791044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 rot="19156509">
                <a:off x="6463099" y="1764249"/>
                <a:ext cx="943910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 rot="2896547">
                <a:off x="6790032" y="1373392"/>
                <a:ext cx="1230181" cy="557228"/>
              </a:xfrm>
              <a:prstGeom prst="triangle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 rot="13756509">
                <a:off x="4606832" y="119025"/>
                <a:ext cx="1319646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211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0508" y="703384"/>
            <a:ext cx="6008337" cy="5213253"/>
            <a:chOff x="1600508" y="703384"/>
            <a:chExt cx="6008337" cy="5213253"/>
          </a:xfrm>
        </p:grpSpPr>
        <p:sp>
          <p:nvSpPr>
            <p:cNvPr id="24" name="Rectangle 23"/>
            <p:cNvSpPr/>
            <p:nvPr/>
          </p:nvSpPr>
          <p:spPr>
            <a:xfrm rot="19054511">
              <a:off x="3258788" y="3480626"/>
              <a:ext cx="1307592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601045" y="1171993"/>
              <a:ext cx="2554515" cy="3200626"/>
              <a:chOff x="5027319" y="1054765"/>
              <a:chExt cx="2554515" cy="3200626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5027319" y="1628816"/>
                <a:ext cx="2488452" cy="2626575"/>
                <a:chOff x="4603356" y="869100"/>
                <a:chExt cx="2488452" cy="2626575"/>
              </a:xfrm>
              <a:solidFill>
                <a:schemeClr val="tx2">
                  <a:lumMod val="60000"/>
                  <a:lumOff val="40000"/>
                </a:schemeClr>
              </a:solidFill>
            </p:grpSpPr>
            <p:sp>
              <p:nvSpPr>
                <p:cNvPr id="16" name="Rectangle 15"/>
                <p:cNvSpPr/>
                <p:nvPr/>
              </p:nvSpPr>
              <p:spPr>
                <a:xfrm rot="16200000">
                  <a:off x="3576508" y="1920030"/>
                  <a:ext cx="2602493" cy="548797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 rot="16200000">
                  <a:off x="5516163" y="1916855"/>
                  <a:ext cx="2602493" cy="548797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 rot="13539025">
                  <a:off x="4724478" y="1344465"/>
                  <a:ext cx="1499527" cy="548797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 rot="18974158">
                  <a:off x="5402018" y="1355749"/>
                  <a:ext cx="1547458" cy="548797"/>
                </a:xfrm>
                <a:prstGeom prst="rect">
                  <a:avLst/>
                </a:prstGeom>
                <a:solidFill>
                  <a:srgbClr val="1D2A57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" name="Isosceles Triangle 3"/>
              <p:cNvSpPr/>
              <p:nvPr/>
            </p:nvSpPr>
            <p:spPr>
              <a:xfrm rot="2791441">
                <a:off x="6688129" y="1391242"/>
                <a:ext cx="1230181" cy="557228"/>
              </a:xfrm>
              <a:prstGeom prst="triangle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20" name="Isosceles Triangle 19"/>
            <p:cNvSpPr/>
            <p:nvPr/>
          </p:nvSpPr>
          <p:spPr>
            <a:xfrm rot="2520623">
              <a:off x="3362030" y="1700434"/>
              <a:ext cx="1230181" cy="557228"/>
            </a:xfrm>
            <a:prstGeom prst="triangle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 rot="13654511">
              <a:off x="2140294" y="3694841"/>
              <a:ext cx="2885821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9054511">
              <a:off x="2816263" y="2205197"/>
              <a:ext cx="1307592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6200000">
              <a:off x="-731720" y="3035612"/>
              <a:ext cx="5213253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835159" y="703384"/>
              <a:ext cx="5213253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835159" y="5367840"/>
              <a:ext cx="5213253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6200000">
              <a:off x="5700581" y="4491804"/>
              <a:ext cx="2146869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610044" y="2699414"/>
              <a:ext cx="998801" cy="1259789"/>
              <a:chOff x="6610044" y="2682481"/>
              <a:chExt cx="998801" cy="1259789"/>
            </a:xfrm>
          </p:grpSpPr>
          <p:sp>
            <p:nvSpPr>
              <p:cNvPr id="30" name="Rectangle 29"/>
              <p:cNvSpPr/>
              <p:nvPr/>
            </p:nvSpPr>
            <p:spPr>
              <a:xfrm rot="18974158">
                <a:off x="6610044" y="3393473"/>
                <a:ext cx="602372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 rot="2791441">
                <a:off x="6715140" y="3018958"/>
                <a:ext cx="1230181" cy="557228"/>
              </a:xfrm>
              <a:prstGeom prst="triangle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32" name="Rectangle 31"/>
            <p:cNvSpPr/>
            <p:nvPr/>
          </p:nvSpPr>
          <p:spPr>
            <a:xfrm rot="16200000">
              <a:off x="6123166" y="1264656"/>
              <a:ext cx="1319646" cy="548797"/>
            </a:xfrm>
            <a:prstGeom prst="rect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406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2150530" y="642647"/>
            <a:ext cx="4893733" cy="5573566"/>
          </a:xfrm>
          <a:prstGeom prst="rect">
            <a:avLst/>
          </a:prstGeom>
          <a:solidFill>
            <a:srgbClr val="1D2A57"/>
          </a:solidFill>
          <a:ln w="76200" cmpd="sng"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726264" y="1219200"/>
            <a:ext cx="3796113" cy="4457700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3168436" y="2681424"/>
            <a:ext cx="2488452" cy="2623400"/>
            <a:chOff x="4603356" y="869100"/>
            <a:chExt cx="2488452" cy="2623400"/>
          </a:xfrm>
          <a:solidFill>
            <a:srgbClr val="1D2A57"/>
          </a:solidFill>
        </p:grpSpPr>
        <p:sp>
          <p:nvSpPr>
            <p:cNvPr id="16" name="Rectangle 15"/>
            <p:cNvSpPr/>
            <p:nvPr/>
          </p:nvSpPr>
          <p:spPr>
            <a:xfrm rot="16200000">
              <a:off x="3576508" y="1916855"/>
              <a:ext cx="2602493" cy="54879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6200000">
              <a:off x="5516163" y="1916855"/>
              <a:ext cx="2602493" cy="54879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3539025">
              <a:off x="4724478" y="1344465"/>
              <a:ext cx="1499527" cy="54879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8974158">
              <a:off x="5425608" y="1355393"/>
              <a:ext cx="1499527" cy="54879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rot="18772415">
            <a:off x="5212925" y="1635229"/>
            <a:ext cx="1867876" cy="2602493"/>
            <a:chOff x="4572000" y="535697"/>
            <a:chExt cx="1867876" cy="2602493"/>
          </a:xfrm>
          <a:solidFill>
            <a:srgbClr val="000000"/>
          </a:solidFill>
        </p:grpSpPr>
        <p:sp>
          <p:nvSpPr>
            <p:cNvPr id="22" name="Rectangle 21"/>
            <p:cNvSpPr/>
            <p:nvPr/>
          </p:nvSpPr>
          <p:spPr>
            <a:xfrm rot="16200000">
              <a:off x="3545152" y="1562545"/>
              <a:ext cx="2602493" cy="548797"/>
            </a:xfrm>
            <a:prstGeom prst="rect">
              <a:avLst/>
            </a:prstGeom>
            <a:solidFill>
              <a:srgbClr val="1D2A57"/>
            </a:solidFill>
            <a:ln>
              <a:solidFill>
                <a:srgbClr val="1D2A57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132284" y="535697"/>
              <a:ext cx="1307592" cy="548797"/>
            </a:xfrm>
            <a:prstGeom prst="rect">
              <a:avLst/>
            </a:prstGeom>
            <a:solidFill>
              <a:srgbClr val="1D2A57"/>
            </a:solidFill>
            <a:ln>
              <a:solidFill>
                <a:srgbClr val="1D2A57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626208" y="1519137"/>
              <a:ext cx="1307592" cy="548797"/>
            </a:xfrm>
            <a:prstGeom prst="rect">
              <a:avLst/>
            </a:prstGeom>
            <a:solidFill>
              <a:srgbClr val="1D2A57"/>
            </a:solidFill>
            <a:ln>
              <a:solidFill>
                <a:srgbClr val="1D2A57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Isosceles Triangle 26"/>
          <p:cNvSpPr/>
          <p:nvPr/>
        </p:nvSpPr>
        <p:spPr>
          <a:xfrm rot="2453733">
            <a:off x="5630248" y="1665859"/>
            <a:ext cx="911715" cy="523166"/>
          </a:xfrm>
          <a:prstGeom prst="triangle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 rot="2572062">
            <a:off x="6161776" y="1674670"/>
            <a:ext cx="486126" cy="300275"/>
          </a:xfrm>
          <a:prstGeom prst="triangle">
            <a:avLst>
              <a:gd name="adj" fmla="val 43961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557864" y="642647"/>
            <a:ext cx="5870659" cy="5573566"/>
          </a:xfrm>
          <a:prstGeom prst="rect">
            <a:avLst/>
          </a:prstGeom>
          <a:solidFill>
            <a:srgbClr val="1D2A57"/>
          </a:solidFill>
          <a:ln w="76200" cmpd="sng"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133600" y="1219200"/>
            <a:ext cx="4611077" cy="4290646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9054511">
            <a:off x="3301744" y="3480626"/>
            <a:ext cx="1307592" cy="548797"/>
          </a:xfrm>
          <a:prstGeom prst="rect">
            <a:avLst/>
          </a:prstGeom>
          <a:solidFill>
            <a:srgbClr val="1D2A57"/>
          </a:solidFill>
          <a:ln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644001" y="1171993"/>
            <a:ext cx="2554515" cy="3197451"/>
            <a:chOff x="5027319" y="1054765"/>
            <a:chExt cx="2554515" cy="3197451"/>
          </a:xfrm>
        </p:grpSpPr>
        <p:grpSp>
          <p:nvGrpSpPr>
            <p:cNvPr id="21" name="Group 20"/>
            <p:cNvGrpSpPr/>
            <p:nvPr/>
          </p:nvGrpSpPr>
          <p:grpSpPr>
            <a:xfrm>
              <a:off x="5027319" y="1628816"/>
              <a:ext cx="2488452" cy="2623400"/>
              <a:chOff x="4603356" y="869100"/>
              <a:chExt cx="2488452" cy="2623400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6" name="Rectangle 15"/>
              <p:cNvSpPr/>
              <p:nvPr/>
            </p:nvSpPr>
            <p:spPr>
              <a:xfrm rot="16200000">
                <a:off x="3576508" y="1916855"/>
                <a:ext cx="2602493" cy="548797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16200000">
                <a:off x="5516163" y="1916855"/>
                <a:ext cx="2602493" cy="548797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13539025">
                <a:off x="4724478" y="1344465"/>
                <a:ext cx="1499527" cy="548797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 rot="18974158">
                <a:off x="5425608" y="1355393"/>
                <a:ext cx="1499527" cy="548797"/>
              </a:xfrm>
              <a:prstGeom prst="rect">
                <a:avLst/>
              </a:prstGeom>
              <a:solidFill>
                <a:srgbClr val="1D2A57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Isosceles Triangle 3"/>
            <p:cNvSpPr/>
            <p:nvPr/>
          </p:nvSpPr>
          <p:spPr>
            <a:xfrm rot="2791441">
              <a:off x="6688129" y="1391242"/>
              <a:ext cx="1230181" cy="557228"/>
            </a:xfrm>
            <a:prstGeom prst="triangle">
              <a:avLst/>
            </a:prstGeom>
            <a:solidFill>
              <a:srgbClr val="1D2A5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0" name="Isosceles Triangle 19"/>
          <p:cNvSpPr/>
          <p:nvPr/>
        </p:nvSpPr>
        <p:spPr>
          <a:xfrm rot="2791441">
            <a:off x="3503411" y="1719484"/>
            <a:ext cx="1230181" cy="557228"/>
          </a:xfrm>
          <a:prstGeom prst="triangle">
            <a:avLst/>
          </a:prstGeom>
          <a:solidFill>
            <a:srgbClr val="1D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rot="13654511">
            <a:off x="2180645" y="3714379"/>
            <a:ext cx="2885821" cy="548797"/>
          </a:xfrm>
          <a:prstGeom prst="rect">
            <a:avLst/>
          </a:prstGeom>
          <a:solidFill>
            <a:srgbClr val="1D2A57"/>
          </a:solidFill>
          <a:ln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9054511">
            <a:off x="2875094" y="2217897"/>
            <a:ext cx="1307592" cy="548797"/>
          </a:xfrm>
          <a:prstGeom prst="rect">
            <a:avLst/>
          </a:prstGeom>
          <a:solidFill>
            <a:srgbClr val="1D2A57"/>
          </a:solidFill>
          <a:ln>
            <a:solidFill>
              <a:srgbClr val="1D2A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01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20293</TotalTime>
  <Words>8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Fertman</dc:creator>
  <cp:lastModifiedBy>Michael Fertman</cp:lastModifiedBy>
  <cp:revision>30</cp:revision>
  <cp:lastPrinted>2016-03-10T18:44:47Z</cp:lastPrinted>
  <dcterms:created xsi:type="dcterms:W3CDTF">2016-03-08T19:21:22Z</dcterms:created>
  <dcterms:modified xsi:type="dcterms:W3CDTF">2016-03-22T22:00:09Z</dcterms:modified>
</cp:coreProperties>
</file>