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02FD-0C9F-45DE-9204-7DC6B72DDE00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EB0E-C531-49DB-9AA5-C361640C3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3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EB0E-C531-49DB-9AA5-C361640C3B9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24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EB0E-C531-49DB-9AA5-C361640C3B9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24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EB0E-C531-49DB-9AA5-C361640C3B9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24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89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91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87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70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57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37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09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89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72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19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C39F5-E2D3-4DA4-A779-94197255AADA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0F33-95AE-4F64-B873-DD7288AED8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6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bing.com/images/search?q=vpn&amp;view=detailv2&amp;&amp;id=1831E7E594FCAAF4852B889A9E4315EB23B9E46F&amp;selectedIndex=2&amp;ccid=IjnJtMBY&amp;simid=608015749107482911&amp;thid=OIP.M2239c9b4c058d040dad9d74bb86d32f9o0" TargetMode="External"/><Relationship Id="rId7" Type="http://schemas.openxmlformats.org/officeDocument/2006/relationships/hyperlink" Target="http://www.bing.com/images/search?q=vpn&amp;view=detailv2&amp;&amp;id=731E5BF7D80EE513F3EB0473DEC800C8F8037DFB&amp;selectedIndex=20&amp;ccid=i118f9Co&amp;simid=608025395605341260&amp;thid=OIP.M8b5d7c7fd0a8a83d0ee53d2ac2d5d453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bing.com/images/search?q=vpn&amp;view=detailv2&amp;&amp;id=9D048585F3DAA4ADC7D9C6C43A38914190DE7227&amp;selectedIndex=1&amp;ccid=25y7HugR&amp;simid=608036721434431132&amp;thid=OIP.Mdb9cbb1ee81142f8a11968228ac4c123o0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www.bing.com/images/search?q=vpn&amp;view=detailv2&amp;&amp;id=E53C8AD520F2871E66D08CBE2464CBD6F35881D6&amp;selectedIndex=15&amp;ccid=rBNgiXWD&amp;simid=608019026162682594&amp;thid=OIP.Mac1360897583c25dbea08554a031723fo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0" y="3429000"/>
            <a:ext cx="9180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9272" y="462434"/>
            <a:ext cx="4103750" cy="2750541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0" y="3639281"/>
            <a:ext cx="9144000" cy="3132454"/>
            <a:chOff x="251520" y="1291356"/>
            <a:chExt cx="8784976" cy="4488422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44825"/>
              <a:ext cx="1871662" cy="322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115" y="1844825"/>
              <a:ext cx="1780381" cy="324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1691680" y="2647324"/>
              <a:ext cx="5586647" cy="252028"/>
              <a:chOff x="1741476" y="2204864"/>
              <a:chExt cx="5586647" cy="50405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743869" y="2708920"/>
                <a:ext cx="5564435" cy="0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1476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3808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3928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260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168" y="2276872"/>
                <a:ext cx="1080120" cy="360040"/>
              </a:xfrm>
              <a:prstGeom prst="rect">
                <a:avLst/>
              </a:prstGeom>
            </p:spPr>
          </p:pic>
          <p:cxnSp>
            <p:nvCxnSpPr>
              <p:cNvPr id="70" name="Straight Connector 69"/>
              <p:cNvCxnSpPr/>
              <p:nvPr/>
            </p:nvCxnSpPr>
            <p:spPr>
              <a:xfrm>
                <a:off x="1763688" y="2204864"/>
                <a:ext cx="5564435" cy="0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2123183" y="3789040"/>
              <a:ext cx="5185122" cy="252028"/>
              <a:chOff x="1741476" y="2204864"/>
              <a:chExt cx="5586647" cy="504056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743869" y="2708920"/>
                <a:ext cx="5564435" cy="0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1476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3808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3928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260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168" y="2276872"/>
                <a:ext cx="1080120" cy="360040"/>
              </a:xfrm>
              <a:prstGeom prst="rect">
                <a:avLst/>
              </a:prstGeom>
            </p:spPr>
          </p:pic>
          <p:cxnSp>
            <p:nvCxnSpPr>
              <p:cNvPr id="63" name="Straight Connector 62"/>
              <p:cNvCxnSpPr/>
              <p:nvPr/>
            </p:nvCxnSpPr>
            <p:spPr>
              <a:xfrm>
                <a:off x="1763688" y="2204864"/>
                <a:ext cx="5564435" cy="0"/>
              </a:xfrm>
              <a:prstGeom prst="line">
                <a:avLst/>
              </a:prstGeom>
              <a:ln w="38100" cmpd="sng">
                <a:solidFill>
                  <a:srgbClr val="FFC000"/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239" y="4771666"/>
              <a:ext cx="1101762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847" y="1352854"/>
              <a:ext cx="1483911" cy="98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427" y="4214454"/>
              <a:ext cx="10668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2465154" y="2996951"/>
              <a:ext cx="4605957" cy="837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/>
                <a:t>TORRENT * SPORTS * INTERNATIONAL WESBITES * </a:t>
              </a:r>
            </a:p>
            <a:p>
              <a:pPr algn="ctr"/>
              <a:r>
                <a:rPr lang="en-AU" sz="1600" dirty="0" smtClean="0"/>
                <a:t>DOWNLOADING * STREAMING</a:t>
              </a:r>
              <a:endParaRPr lang="en-AU" sz="1600" dirty="0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052" y="1291356"/>
              <a:ext cx="2345059" cy="93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4397428" y="188641"/>
            <a:ext cx="4618439" cy="3024333"/>
            <a:chOff x="251520" y="1844825"/>
            <a:chExt cx="8784976" cy="3240359"/>
          </a:xfrm>
        </p:grpSpPr>
        <p:grpSp>
          <p:nvGrpSpPr>
            <p:cNvPr id="72" name="Group 71"/>
            <p:cNvGrpSpPr/>
            <p:nvPr/>
          </p:nvGrpSpPr>
          <p:grpSpPr>
            <a:xfrm>
              <a:off x="2123182" y="2348880"/>
              <a:ext cx="5204941" cy="2088232"/>
              <a:chOff x="1741476" y="2276872"/>
              <a:chExt cx="5586647" cy="43204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1743869" y="2708920"/>
                <a:ext cx="5564435" cy="0"/>
              </a:xfrm>
              <a:prstGeom prst="line">
                <a:avLst/>
              </a:prstGeom>
              <a:ln w="76200" cmpd="sng">
                <a:solidFill>
                  <a:srgbClr val="FFC000"/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Picture 7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1476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3808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3928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6260" y="2276872"/>
                <a:ext cx="1080120" cy="36004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168" y="2276872"/>
                <a:ext cx="1080120" cy="360040"/>
              </a:xfrm>
              <a:prstGeom prst="rect">
                <a:avLst/>
              </a:prstGeom>
            </p:spPr>
          </p:pic>
          <p:cxnSp>
            <p:nvCxnSpPr>
              <p:cNvPr id="81" name="Straight Connector 80"/>
              <p:cNvCxnSpPr/>
              <p:nvPr/>
            </p:nvCxnSpPr>
            <p:spPr>
              <a:xfrm>
                <a:off x="1763688" y="2276872"/>
                <a:ext cx="5564435" cy="0"/>
              </a:xfrm>
              <a:prstGeom prst="line">
                <a:avLst/>
              </a:prstGeom>
              <a:ln w="76200" cmpd="sng">
                <a:solidFill>
                  <a:srgbClr val="FFC000"/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44825"/>
              <a:ext cx="1871662" cy="322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115" y="1844825"/>
              <a:ext cx="1780381" cy="324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34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e1.mm.bing.net/th?&amp;id=OIP.M2239c9b4c058d040dad9d74bb86d32f9o0&amp;w=280&amp;h=181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1.mm.bing.net/th?&amp;id=OIP.Mdb9cbb1ee81142f8a11968228ac4c123o0&amp;w=300&amp;h=209&amp;c=0&amp;pid=1.9&amp;rs=0&amp;p=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82"/>
            <a:ext cx="4513312" cy="32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e1.mm.bing.net/th?&amp;id=OIP.M8b5d7c7fd0a8a83d0ee53d2ac2d5d453o0&amp;w=299&amp;h=212&amp;c=0&amp;pid=1.9&amp;rs=0&amp;p=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646"/>
            <a:ext cx="4572000" cy="359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e1.mm.bing.net/th?&amp;id=OIP.Mac1360897583c25dbea08554a031723fo0&amp;w=299&amp;h=130&amp;c=0&amp;pid=1.9&amp;rs=0&amp;p=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619750"/>
            <a:ext cx="457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80005961\AppData\Local\Microsoft\Windows\Temporary Internet Files\Content.Outlook\5LRBKFIV\Screen Shot 2016-03-20 at 2 44 38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</Words>
  <Application>Microsoft Office PowerPoint</Application>
  <PresentationFormat>On-screen Show (4:3)</PresentationFormat>
  <Paragraphs>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PepsiCo Anz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Misevska</dc:creator>
  <cp:lastModifiedBy>Kristina Misevska</cp:lastModifiedBy>
  <cp:revision>13</cp:revision>
  <dcterms:created xsi:type="dcterms:W3CDTF">2016-02-02T04:49:30Z</dcterms:created>
  <dcterms:modified xsi:type="dcterms:W3CDTF">2016-03-21T04:33:28Z</dcterms:modified>
</cp:coreProperties>
</file>