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3.jpg" ContentType="image/jpg"/>
  <Override PartName="/ppt/media/image3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85" r:id="rId2"/>
    <p:sldId id="257" r:id="rId3"/>
    <p:sldId id="289" r:id="rId4"/>
    <p:sldId id="282" r:id="rId5"/>
    <p:sldId id="264" r:id="rId6"/>
    <p:sldId id="263" r:id="rId7"/>
    <p:sldId id="279" r:id="rId8"/>
    <p:sldId id="287" r:id="rId9"/>
    <p:sldId id="284" r:id="rId10"/>
    <p:sldId id="266" r:id="rId11"/>
    <p:sldId id="286" r:id="rId12"/>
    <p:sldId id="281" r:id="rId13"/>
    <p:sldId id="260" r:id="rId14"/>
    <p:sldId id="288" r:id="rId15"/>
  </p:sldIdLst>
  <p:sldSz cx="10058400" cy="7772400"/>
  <p:notesSz cx="9601200" cy="73152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92"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47C"/>
    <a:srgbClr val="525053"/>
    <a:srgbClr val="73B04A"/>
    <a:srgbClr val="71AE48"/>
    <a:srgbClr val="426EBE"/>
    <a:srgbClr val="1B659A"/>
    <a:srgbClr val="F6AD8E"/>
    <a:srgbClr val="C02424"/>
    <a:srgbClr val="4A73C1"/>
    <a:srgbClr val="429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0" autoAdjust="0"/>
  </p:normalViewPr>
  <p:slideViewPr>
    <p:cSldViewPr snapToGrid="0">
      <p:cViewPr varScale="1">
        <p:scale>
          <a:sx n="98" d="100"/>
          <a:sy n="98" d="100"/>
        </p:scale>
        <p:origin x="1590" y="84"/>
      </p:cViewPr>
      <p:guideLst>
        <p:guide orient="horz" pos="2448"/>
        <p:guide pos="31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1194" y="90"/>
      </p:cViewPr>
      <p:guideLst>
        <p:guide orient="horz" pos="2304"/>
        <p:guide pos="30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10D29-C080-4A9C-A342-9FB492A1B1E4}"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813B6141-014E-44A8-938C-30D58B9962DB}">
      <dgm:prSet phldrT="[Tex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Site Completions</a:t>
          </a:r>
        </a:p>
        <a:p>
          <a:r>
            <a:rPr lang="en-US" cap="small" baseline="0" dirty="0">
              <a:solidFill>
                <a:schemeClr val="tx1"/>
              </a:solidFill>
              <a:latin typeface="Times New Roman" panose="02020603050405020304" pitchFamily="18" charset="0"/>
              <a:cs typeface="Times New Roman" panose="02020603050405020304" pitchFamily="18" charset="0"/>
            </a:rPr>
            <a:t>Lead</a:t>
          </a:r>
        </a:p>
      </dgm:t>
    </dgm:pt>
    <dgm:pt modelId="{2CB73B5E-86E5-4D00-90A8-CC67EDCE0E35}" type="parTrans" cxnId="{10608A4C-5E43-4377-920C-6F61B4712120}">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cap="small" baseline="0">
            <a:solidFill>
              <a:schemeClr val="tx1"/>
            </a:solidFill>
            <a:latin typeface="Times New Roman" panose="02020603050405020304" pitchFamily="18" charset="0"/>
            <a:cs typeface="Times New Roman" panose="02020603050405020304" pitchFamily="18" charset="0"/>
          </a:endParaRPr>
        </a:p>
      </dgm:t>
    </dgm:pt>
    <dgm:pt modelId="{C4371940-ED68-4504-982B-76F034C0E5A6}" type="sibTrans" cxnId="{10608A4C-5E43-4377-920C-6F61B4712120}">
      <dgm:prSet/>
      <dgm:spPr/>
      <dgm:t>
        <a:bodyPr/>
        <a:lstStyle/>
        <a:p>
          <a:endParaRPr lang="en-US" cap="small" baseline="0">
            <a:solidFill>
              <a:schemeClr val="tx1"/>
            </a:solidFill>
            <a:latin typeface="Times New Roman" panose="02020603050405020304" pitchFamily="18" charset="0"/>
            <a:cs typeface="Times New Roman" panose="02020603050405020304" pitchFamily="18" charset="0"/>
          </a:endParaRPr>
        </a:p>
      </dgm:t>
    </dgm:pt>
    <dgm:pt modelId="{E4DE8C81-5254-40A2-A6E7-E6FCD5C928AB}" type="asst">
      <dgm:prSet phldrT="[Tex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Database</a:t>
          </a:r>
        </a:p>
        <a:p>
          <a:r>
            <a:rPr lang="en-US" cap="small" baseline="0" dirty="0">
              <a:solidFill>
                <a:schemeClr val="tx1"/>
              </a:solidFill>
              <a:latin typeface="Times New Roman" panose="02020603050405020304" pitchFamily="18" charset="0"/>
              <a:cs typeface="Times New Roman" panose="02020603050405020304" pitchFamily="18" charset="0"/>
            </a:rPr>
            <a:t>Clerk</a:t>
          </a:r>
        </a:p>
      </dgm:t>
    </dgm:pt>
    <dgm:pt modelId="{FFBD066E-6D56-4427-9086-5AB1C1195A50}" type="parTrans" cxnId="{35845020-29B9-4C45-BC47-72D2010BC8CE}">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cap="small" baseline="0">
            <a:solidFill>
              <a:schemeClr val="tx1"/>
            </a:solidFill>
            <a:latin typeface="Times New Roman" panose="02020603050405020304" pitchFamily="18" charset="0"/>
            <a:cs typeface="Times New Roman" panose="02020603050405020304" pitchFamily="18" charset="0"/>
          </a:endParaRPr>
        </a:p>
      </dgm:t>
    </dgm:pt>
    <dgm:pt modelId="{456B543F-1E41-47AB-BC96-E185C8491010}" type="sibTrans" cxnId="{35845020-29B9-4C45-BC47-72D2010BC8CE}">
      <dgm:prSet/>
      <dgm:spPr/>
      <dgm:t>
        <a:bodyPr/>
        <a:lstStyle/>
        <a:p>
          <a:endParaRPr lang="en-US" cap="small" baseline="0">
            <a:solidFill>
              <a:schemeClr val="tx1"/>
            </a:solidFill>
            <a:latin typeface="Times New Roman" panose="02020603050405020304" pitchFamily="18" charset="0"/>
            <a:cs typeface="Times New Roman" panose="02020603050405020304" pitchFamily="18" charset="0"/>
          </a:endParaRPr>
        </a:p>
      </dgm:t>
    </dgm:pt>
    <dgm:pt modelId="{EFBFFBE9-F767-463F-9B28-A4EDF87B171D}">
      <dgm:prSet phldrT="[Tex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Controls</a:t>
          </a:r>
        </a:p>
        <a:p>
          <a:r>
            <a:rPr lang="en-US" cap="small" baseline="0" dirty="0">
              <a:solidFill>
                <a:schemeClr val="tx1"/>
              </a:solidFill>
              <a:latin typeface="Times New Roman" panose="02020603050405020304" pitchFamily="18" charset="0"/>
              <a:cs typeface="Times New Roman" panose="02020603050405020304" pitchFamily="18" charset="0"/>
            </a:rPr>
            <a:t>Lead</a:t>
          </a:r>
        </a:p>
      </dgm:t>
    </dgm:pt>
    <dgm:pt modelId="{530F256D-951F-4744-A80E-894CDE9BDF99}" type="parTrans" cxnId="{090C7204-8345-44F0-84EC-B1437B8E408D}">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cap="small" baseline="0">
            <a:solidFill>
              <a:schemeClr val="tx1"/>
            </a:solidFill>
            <a:latin typeface="Times New Roman" panose="02020603050405020304" pitchFamily="18" charset="0"/>
            <a:cs typeface="Times New Roman" panose="02020603050405020304" pitchFamily="18" charset="0"/>
          </a:endParaRPr>
        </a:p>
      </dgm:t>
    </dgm:pt>
    <dgm:pt modelId="{AC58504E-8686-4EB6-9F0A-6B60304FC5A0}" type="sibTrans" cxnId="{090C7204-8345-44F0-84EC-B1437B8E408D}">
      <dgm:prSet/>
      <dgm:spPr/>
      <dgm:t>
        <a:bodyPr/>
        <a:lstStyle/>
        <a:p>
          <a:endParaRPr lang="en-US" cap="small" baseline="0">
            <a:solidFill>
              <a:schemeClr val="tx1"/>
            </a:solidFill>
            <a:latin typeface="Times New Roman" panose="02020603050405020304" pitchFamily="18" charset="0"/>
            <a:cs typeface="Times New Roman" panose="02020603050405020304" pitchFamily="18" charset="0"/>
          </a:endParaRPr>
        </a:p>
      </dgm:t>
    </dgm:pt>
    <dgm:pt modelId="{8EE9FDA0-50DB-44A6-A00A-46A701A48E5D}">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Completions &amp;</a:t>
          </a:r>
        </a:p>
        <a:p>
          <a:r>
            <a:rPr lang="en-US" cap="small" baseline="0" dirty="0">
              <a:solidFill>
                <a:schemeClr val="tx1"/>
              </a:solidFill>
              <a:latin typeface="Times New Roman" panose="02020603050405020304" pitchFamily="18" charset="0"/>
              <a:cs typeface="Times New Roman" panose="02020603050405020304" pitchFamily="18" charset="0"/>
            </a:rPr>
            <a:t>Commissioning</a:t>
          </a:r>
        </a:p>
        <a:p>
          <a:r>
            <a:rPr lang="en-US" cap="small" baseline="0" dirty="0">
              <a:solidFill>
                <a:schemeClr val="tx1"/>
              </a:solidFill>
              <a:latin typeface="Times New Roman" panose="02020603050405020304" pitchFamily="18" charset="0"/>
              <a:cs typeface="Times New Roman" panose="02020603050405020304" pitchFamily="18" charset="0"/>
            </a:rPr>
            <a:t>Manager</a:t>
          </a:r>
        </a:p>
      </dgm:t>
    </dgm:pt>
    <dgm:pt modelId="{8D69F3C7-1E8E-413C-BD17-8C6942A2FD9C}" type="parTrans" cxnId="{3204073E-6E63-426A-B23D-619E5E96D74E}">
      <dgm:prSet/>
      <dgm:spPr/>
      <dgm:t>
        <a:bodyPr/>
        <a:lstStyle/>
        <a:p>
          <a:endParaRPr lang="en-US">
            <a:solidFill>
              <a:schemeClr val="tx1"/>
            </a:solidFill>
          </a:endParaRPr>
        </a:p>
      </dgm:t>
    </dgm:pt>
    <dgm:pt modelId="{4A887A00-3850-4B77-A2E9-9B433FB3729B}" type="sibTrans" cxnId="{3204073E-6E63-426A-B23D-619E5E96D74E}">
      <dgm:prSet/>
      <dgm:spPr/>
      <dgm:t>
        <a:bodyPr/>
        <a:lstStyle/>
        <a:p>
          <a:endParaRPr lang="en-US">
            <a:solidFill>
              <a:schemeClr val="tx1"/>
            </a:solidFill>
          </a:endParaRPr>
        </a:p>
      </dgm:t>
    </dgm:pt>
    <dgm:pt modelId="{60607B8B-06E1-4145-BC13-657E3C6E52B2}">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FE08C67E-437D-4DF9-94F6-4558A8CA2460}" type="parTrans" cxnId="{2212CE38-ADED-417B-BDD9-D6470847E345}">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0DF9AE84-B228-4570-A53C-798A1FADFF53}" type="sibTrans" cxnId="{2212CE38-ADED-417B-BDD9-D6470847E345}">
      <dgm:prSet/>
      <dgm:spPr/>
      <dgm:t>
        <a:bodyPr/>
        <a:lstStyle/>
        <a:p>
          <a:endParaRPr lang="en-US">
            <a:solidFill>
              <a:schemeClr val="tx1"/>
            </a:solidFill>
          </a:endParaRPr>
        </a:p>
      </dgm:t>
    </dgm:pt>
    <dgm:pt modelId="{348D2D82-E126-4B28-854D-EDC744579423}">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5E3B508F-5D96-477E-A739-1E8B49ED2EF7}" type="parTrans" cxnId="{858324EC-7C5E-428B-BCFC-08A1FD5E1071}">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6674782D-F4FE-4C4E-8F1E-303C5E01358B}" type="sibTrans" cxnId="{858324EC-7C5E-428B-BCFC-08A1FD5E1071}">
      <dgm:prSet/>
      <dgm:spPr/>
      <dgm:t>
        <a:bodyPr/>
        <a:lstStyle/>
        <a:p>
          <a:endParaRPr lang="en-US">
            <a:solidFill>
              <a:schemeClr val="tx1"/>
            </a:solidFill>
          </a:endParaRPr>
        </a:p>
      </dgm:t>
    </dgm:pt>
    <dgm:pt modelId="{210A473F-4955-4F1E-A04C-5D945D6A2C7E}">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39AAA9E3-7AB1-45E8-A988-1E5629BA493D}" type="parTrans" cxnId="{BAB3E0C6-770C-4950-A3D6-4F8D8121FDE5}">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56E9D2AD-3B20-437A-803E-6E24EF6CABCD}" type="sibTrans" cxnId="{BAB3E0C6-770C-4950-A3D6-4F8D8121FDE5}">
      <dgm:prSet/>
      <dgm:spPr/>
      <dgm:t>
        <a:bodyPr/>
        <a:lstStyle/>
        <a:p>
          <a:endParaRPr lang="en-US">
            <a:solidFill>
              <a:schemeClr val="tx1"/>
            </a:solidFill>
          </a:endParaRPr>
        </a:p>
      </dgm:t>
    </dgm:pt>
    <dgm:pt modelId="{2E4DD6E5-CE2A-4F59-B6A0-42FF3E16D7CA}">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B6B82F76-DCBA-4340-B801-DAD64625B456}" type="parTrans" cxnId="{4EE761D7-90BF-404D-BEC6-61782543E3F0}">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298FF9A8-F5E6-465A-9BD0-691D075125D2}" type="sibTrans" cxnId="{4EE761D7-90BF-404D-BEC6-61782543E3F0}">
      <dgm:prSet/>
      <dgm:spPr/>
      <dgm:t>
        <a:bodyPr/>
        <a:lstStyle/>
        <a:p>
          <a:endParaRPr lang="en-US">
            <a:solidFill>
              <a:schemeClr val="tx1"/>
            </a:solidFill>
          </a:endParaRPr>
        </a:p>
      </dgm:t>
    </dgm:pt>
    <dgm:pt modelId="{75FE216C-ECE9-4EB0-A124-5472C1827EF5}">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A7FAEF5F-6B0C-46DB-9F91-D692431D43CD}" type="parTrans" cxnId="{C6232034-45AD-4023-9A5A-054ADF4F9158}">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D5DAA054-52DD-470B-A5B5-88873969FFA9}" type="sibTrans" cxnId="{C6232034-45AD-4023-9A5A-054ADF4F9158}">
      <dgm:prSet/>
      <dgm:spPr/>
      <dgm:t>
        <a:bodyPr/>
        <a:lstStyle/>
        <a:p>
          <a:endParaRPr lang="en-US">
            <a:solidFill>
              <a:schemeClr val="tx1"/>
            </a:solidFill>
          </a:endParaRPr>
        </a:p>
      </dgm:t>
    </dgm:pt>
    <dgm:pt modelId="{42F2CFB2-2C7D-43E7-A8B8-DEEEF5B2A174}">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DE00BE40-CB56-4EBE-9FFA-4C1489A643A5}" type="parTrans" cxnId="{887ED442-6167-4470-AF25-AD8C6C211F82}">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89225A8F-8298-4E7D-9BBD-D04909D13883}" type="sibTrans" cxnId="{887ED442-6167-4470-AF25-AD8C6C211F82}">
      <dgm:prSet/>
      <dgm:spPr/>
      <dgm:t>
        <a:bodyPr/>
        <a:lstStyle/>
        <a:p>
          <a:endParaRPr lang="en-US">
            <a:solidFill>
              <a:schemeClr val="tx1"/>
            </a:solidFill>
          </a:endParaRPr>
        </a:p>
      </dgm:t>
    </dgm:pt>
    <dgm:pt modelId="{162DB454-E83D-48A0-9AD6-76A43BD60045}">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ACF6523F-90C8-4AB3-9413-12ACADF0B70A}" type="parTrans" cxnId="{A8D3D92C-1B05-43CF-B284-022BABA9CBE5}">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4B09E04C-1702-4C26-9FCD-A3C61AA0EDC5}" type="sibTrans" cxnId="{A8D3D92C-1B05-43CF-B284-022BABA9CBE5}">
      <dgm:prSet/>
      <dgm:spPr/>
      <dgm:t>
        <a:bodyPr/>
        <a:lstStyle/>
        <a:p>
          <a:endParaRPr lang="en-US">
            <a:solidFill>
              <a:schemeClr val="tx1"/>
            </a:solidFill>
          </a:endParaRPr>
        </a:p>
      </dgm:t>
    </dgm:pt>
    <dgm:pt modelId="{34999BD9-554F-4923-A2D4-EE1E92BC35D9}">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B101B914-DC5A-4E13-BE77-EE571EFB7776}" type="parTrans" cxnId="{465657C8-1275-4CA1-BC0F-89B7439709B5}">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CBD6BFFA-8429-4142-8DE1-7582FC3DD6F6}" type="sibTrans" cxnId="{465657C8-1275-4CA1-BC0F-89B7439709B5}">
      <dgm:prSet/>
      <dgm:spPr/>
      <dgm:t>
        <a:bodyPr/>
        <a:lstStyle/>
        <a:p>
          <a:endParaRPr lang="en-US">
            <a:solidFill>
              <a:schemeClr val="tx1"/>
            </a:solidFill>
          </a:endParaRPr>
        </a:p>
      </dgm:t>
    </dgm:pt>
    <dgm:pt modelId="{734F7D9D-86BE-4774-AC54-5417CB61BB89}">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C300D6C6-46F2-42A6-B38E-686FBC6B3D30}" type="parTrans" cxnId="{427D1B41-ED7F-4AE6-9AEB-85EB05FEB4CF}">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79EA3F4D-3EAE-4E26-B7B7-9F8A09E962CF}" type="sibTrans" cxnId="{427D1B41-ED7F-4AE6-9AEB-85EB05FEB4CF}">
      <dgm:prSet/>
      <dgm:spPr/>
      <dgm:t>
        <a:bodyPr/>
        <a:lstStyle/>
        <a:p>
          <a:endParaRPr lang="en-US">
            <a:solidFill>
              <a:schemeClr val="tx1"/>
            </a:solidFill>
          </a:endParaRPr>
        </a:p>
      </dgm:t>
    </dgm:pt>
    <dgm:pt modelId="{4C50CBD9-BBF3-482A-96A2-59428831D28D}">
      <dgm:prSet phldrT="[Tex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Electrical</a:t>
          </a:r>
        </a:p>
        <a:p>
          <a:r>
            <a:rPr lang="en-US" cap="small" baseline="0" dirty="0">
              <a:solidFill>
                <a:schemeClr val="tx1"/>
              </a:solidFill>
              <a:latin typeface="Times New Roman" panose="02020603050405020304" pitchFamily="18" charset="0"/>
              <a:cs typeface="Times New Roman" panose="02020603050405020304" pitchFamily="18" charset="0"/>
            </a:rPr>
            <a:t>Lead</a:t>
          </a:r>
        </a:p>
      </dgm:t>
    </dgm:pt>
    <dgm:pt modelId="{B222C33E-1AC4-425C-ABC2-3A8A981EE881}" type="parTrans" cxnId="{8FE5407F-FA02-496F-ACF6-F0814E58F354}">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91E037C1-4127-40CC-9A1D-24315D761912}" type="sibTrans" cxnId="{8FE5407F-FA02-496F-ACF6-F0814E58F354}">
      <dgm:prSet/>
      <dgm:spPr/>
      <dgm:t>
        <a:bodyPr/>
        <a:lstStyle/>
        <a:p>
          <a:endParaRPr lang="en-US">
            <a:solidFill>
              <a:schemeClr val="tx1"/>
            </a:solidFill>
          </a:endParaRPr>
        </a:p>
      </dgm:t>
    </dgm:pt>
    <dgm:pt modelId="{4E1F00E9-C188-4F88-9691-18FAB61A0C7D}">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FC03CCDE-EE23-4FE9-B43A-380F92BF6EC6}" type="parTrans" cxnId="{A4D5C4B5-B9FC-42C0-AAD4-B0FCE03CCF79}">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BC90D47B-7A33-40CB-BE3F-4F15A13A8B6F}" type="sibTrans" cxnId="{A4D5C4B5-B9FC-42C0-AAD4-B0FCE03CCF79}">
      <dgm:prSet/>
      <dgm:spPr/>
      <dgm:t>
        <a:bodyPr/>
        <a:lstStyle/>
        <a:p>
          <a:endParaRPr lang="en-US">
            <a:solidFill>
              <a:schemeClr val="tx1"/>
            </a:solidFill>
          </a:endParaRPr>
        </a:p>
      </dgm:t>
    </dgm:pt>
    <dgm:pt modelId="{287207D8-CD12-46FF-B37E-E6C0B78FF02E}">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D6D3B766-A5B6-48F2-A758-D40133494058}" type="parTrans" cxnId="{5EA3E008-215A-472A-97D9-9D032D6AFFFE}">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C507E03A-6FCF-48DC-B186-1ABD03A27BAC}" type="sibTrans" cxnId="{5EA3E008-215A-472A-97D9-9D032D6AFFFE}">
      <dgm:prSet/>
      <dgm:spPr/>
      <dgm:t>
        <a:bodyPr/>
        <a:lstStyle/>
        <a:p>
          <a:endParaRPr lang="en-US">
            <a:solidFill>
              <a:schemeClr val="tx1"/>
            </a:solidFill>
          </a:endParaRPr>
        </a:p>
      </dgm:t>
    </dgm:pt>
    <dgm:pt modelId="{821FC16D-FF2A-4602-9CCE-17FA27667B2B}">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D9017100-E685-445A-BB45-610FBD32A58B}" type="parTrans" cxnId="{DED95663-9B03-4D2E-BD13-67D2D23B5CC8}">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CF961F08-08EC-4133-B3BC-6F2539A4370F}" type="sibTrans" cxnId="{DED95663-9B03-4D2E-BD13-67D2D23B5CC8}">
      <dgm:prSet/>
      <dgm:spPr/>
      <dgm:t>
        <a:bodyPr/>
        <a:lstStyle/>
        <a:p>
          <a:endParaRPr lang="en-US">
            <a:solidFill>
              <a:schemeClr val="tx1"/>
            </a:solidFill>
          </a:endParaRPr>
        </a:p>
      </dgm:t>
    </dgm:pt>
    <dgm:pt modelId="{1788D191-E85B-43D7-B588-3462853BFC5C}">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38CAD2A4-F4D5-4223-9C13-A30878BC9F93}" type="parTrans" cxnId="{115C501B-2E70-4258-80D1-2429ED6CFF83}">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56562D3D-69C9-41AC-9161-DF90CA0D07DA}" type="sibTrans" cxnId="{115C501B-2E70-4258-80D1-2429ED6CFF83}">
      <dgm:prSet/>
      <dgm:spPr/>
      <dgm:t>
        <a:bodyPr/>
        <a:lstStyle/>
        <a:p>
          <a:endParaRPr lang="en-US">
            <a:solidFill>
              <a:schemeClr val="tx1"/>
            </a:solidFill>
          </a:endParaRPr>
        </a:p>
      </dgm:t>
    </dgm:pt>
    <dgm:pt modelId="{FC5F68C6-5EE4-4E3D-86A1-03A628649031}">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EFCCD11D-60E9-4469-A72E-87E1ECC5E3EF}" type="parTrans" cxnId="{F7613040-B2A9-4E90-A5D2-B3048AA2FBF1}">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7C9E7521-786B-408A-ACCD-2CE8FA1400BB}" type="sibTrans" cxnId="{F7613040-B2A9-4E90-A5D2-B3048AA2FBF1}">
      <dgm:prSet/>
      <dgm:spPr/>
      <dgm:t>
        <a:bodyPr/>
        <a:lstStyle/>
        <a:p>
          <a:endParaRPr lang="en-US">
            <a:solidFill>
              <a:schemeClr val="tx1"/>
            </a:solidFill>
          </a:endParaRPr>
        </a:p>
      </dgm:t>
    </dgm:pt>
    <dgm:pt modelId="{0FD9EC41-8B03-4B60-83F6-C813EB768E3F}">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CE753464-C6BD-4861-AA9B-F03C49B87127}" type="parTrans" cxnId="{B020D1DE-8D94-4E69-A9CC-1CF43077B024}">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0C2B3673-5601-49E6-A956-7E82FE466059}" type="sibTrans" cxnId="{B020D1DE-8D94-4E69-A9CC-1CF43077B024}">
      <dgm:prSet/>
      <dgm:spPr/>
      <dgm:t>
        <a:bodyPr/>
        <a:lstStyle/>
        <a:p>
          <a:endParaRPr lang="en-US">
            <a:solidFill>
              <a:schemeClr val="tx1"/>
            </a:solidFill>
          </a:endParaRPr>
        </a:p>
      </dgm:t>
    </dgm:pt>
    <dgm:pt modelId="{5EA63D16-CC07-4D53-9256-D1E35B54E2FB}">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42C22815-E45A-486D-8632-99A346F74B16}" type="parTrans" cxnId="{9D462135-8B36-4A90-BA7F-D22DE0F4C797}">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4B68DD53-792F-43DC-B09C-52351105626E}" type="sibTrans" cxnId="{9D462135-8B36-4A90-BA7F-D22DE0F4C797}">
      <dgm:prSet/>
      <dgm:spPr/>
      <dgm:t>
        <a:bodyPr/>
        <a:lstStyle/>
        <a:p>
          <a:endParaRPr lang="en-US">
            <a:solidFill>
              <a:schemeClr val="tx1"/>
            </a:solidFill>
          </a:endParaRPr>
        </a:p>
      </dgm:t>
    </dgm:pt>
    <dgm:pt modelId="{D7D0D4DA-1752-4386-83FB-50A2F45EB09C}">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DF4DA7FE-0CD8-4878-BDD4-C1D945F523AB}" type="parTrans" cxnId="{1C106F1C-1F42-4AEE-BA83-69D0FACD3833}">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F1820FB2-C003-43A5-81DA-1747D4D54543}" type="sibTrans" cxnId="{1C106F1C-1F42-4AEE-BA83-69D0FACD3833}">
      <dgm:prSet/>
      <dgm:spPr/>
      <dgm:t>
        <a:bodyPr/>
        <a:lstStyle/>
        <a:p>
          <a:endParaRPr lang="en-US">
            <a:solidFill>
              <a:schemeClr val="tx1"/>
            </a:solidFill>
          </a:endParaRPr>
        </a:p>
      </dgm:t>
    </dgm:pt>
    <dgm:pt modelId="{F5E0C130-E2EA-485E-B105-CE46ED83F9F9}">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2B7C7BB4-3516-4542-B504-9647608E8BA7}" type="parTrans" cxnId="{D5371B30-C999-477E-A6C3-BB77419C8601}">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B9076F20-07C1-4F36-AFC2-1930AF1FE079}" type="sibTrans" cxnId="{D5371B30-C999-477E-A6C3-BB77419C8601}">
      <dgm:prSet/>
      <dgm:spPr/>
      <dgm:t>
        <a:bodyPr/>
        <a:lstStyle/>
        <a:p>
          <a:endParaRPr lang="en-US">
            <a:solidFill>
              <a:schemeClr val="tx1"/>
            </a:solidFill>
          </a:endParaRPr>
        </a:p>
      </dgm:t>
    </dgm:pt>
    <dgm:pt modelId="{2B46E2BA-E609-4E5F-9F78-E7A1FE96348C}">
      <dgm:prSet phldrT="[Tex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Mechanical</a:t>
          </a:r>
        </a:p>
        <a:p>
          <a:r>
            <a:rPr lang="en-US" cap="small" baseline="0" dirty="0">
              <a:solidFill>
                <a:schemeClr val="tx1"/>
              </a:solidFill>
              <a:latin typeface="Times New Roman" panose="02020603050405020304" pitchFamily="18" charset="0"/>
              <a:cs typeface="Times New Roman" panose="02020603050405020304" pitchFamily="18" charset="0"/>
            </a:rPr>
            <a:t>Lead</a:t>
          </a:r>
        </a:p>
      </dgm:t>
    </dgm:pt>
    <dgm:pt modelId="{FB473A7A-9680-4316-B00F-E99132E612C4}" type="parTrans" cxnId="{D8C675C0-931D-42C8-B4CD-FDC2B5D5382F}">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CAD3F3CB-05CB-4397-8E85-195724510F9E}" type="sibTrans" cxnId="{D8C675C0-931D-42C8-B4CD-FDC2B5D5382F}">
      <dgm:prSet/>
      <dgm:spPr/>
      <dgm:t>
        <a:bodyPr/>
        <a:lstStyle/>
        <a:p>
          <a:endParaRPr lang="en-US">
            <a:solidFill>
              <a:schemeClr val="tx1"/>
            </a:solidFill>
          </a:endParaRPr>
        </a:p>
      </dgm:t>
    </dgm:pt>
    <dgm:pt modelId="{0380A0E7-0EA7-49AC-8CB1-4236729CB7BA}">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4894C871-59FF-4559-8C32-B4FF2F1003D4}" type="parTrans" cxnId="{6092094C-A88A-44F9-B681-B1A7BBA48EA3}">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59E7D509-87D8-41CE-8614-9F3EE7F708C8}" type="sibTrans" cxnId="{6092094C-A88A-44F9-B681-B1A7BBA48EA3}">
      <dgm:prSet/>
      <dgm:spPr/>
      <dgm:t>
        <a:bodyPr/>
        <a:lstStyle/>
        <a:p>
          <a:endParaRPr lang="en-US">
            <a:solidFill>
              <a:schemeClr val="tx1"/>
            </a:solidFill>
          </a:endParaRPr>
        </a:p>
      </dgm:t>
    </dgm:pt>
    <dgm:pt modelId="{50BA1253-4E22-488B-96F9-5FE40D644A9C}">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7D78AB52-9028-4B9A-9CF6-43432C9D6143}" type="parTrans" cxnId="{133D0983-8FC0-4951-9356-13641EE84315}">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6AFBD7CF-3D3B-481D-A1EB-18ABD671BD9D}" type="sibTrans" cxnId="{133D0983-8FC0-4951-9356-13641EE84315}">
      <dgm:prSet/>
      <dgm:spPr/>
      <dgm:t>
        <a:bodyPr/>
        <a:lstStyle/>
        <a:p>
          <a:endParaRPr lang="en-US">
            <a:solidFill>
              <a:schemeClr val="tx1"/>
            </a:solidFill>
          </a:endParaRPr>
        </a:p>
      </dgm:t>
    </dgm:pt>
    <dgm:pt modelId="{64FD933E-9F01-4E85-879D-351E6B4F365F}">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EAC88888-C9DA-4E8E-A793-52C1568758C3}" type="parTrans" cxnId="{42F6E27D-7C08-42D9-AFE4-71A9CD749A5A}">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7E3B763E-0898-4587-B9C5-48EB692714ED}" type="sibTrans" cxnId="{42F6E27D-7C08-42D9-AFE4-71A9CD749A5A}">
      <dgm:prSet/>
      <dgm:spPr/>
      <dgm:t>
        <a:bodyPr/>
        <a:lstStyle/>
        <a:p>
          <a:endParaRPr lang="en-US">
            <a:solidFill>
              <a:schemeClr val="tx1"/>
            </a:solidFill>
          </a:endParaRPr>
        </a:p>
      </dgm:t>
    </dgm:pt>
    <dgm:pt modelId="{E9DD0C36-775A-4BEC-B267-F32D661549E7}">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A6F4FA7C-3B44-4FE8-B04B-7FCEDD2CEA78}" type="parTrans" cxnId="{D31394A7-D58B-4BCA-A499-DF38F4D9FB96}">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96E01999-061B-4108-A2C9-83ED9A7C82DA}" type="sibTrans" cxnId="{D31394A7-D58B-4BCA-A499-DF38F4D9FB96}">
      <dgm:prSet/>
      <dgm:spPr/>
      <dgm:t>
        <a:bodyPr/>
        <a:lstStyle/>
        <a:p>
          <a:endParaRPr lang="en-US">
            <a:solidFill>
              <a:schemeClr val="tx1"/>
            </a:solidFill>
          </a:endParaRPr>
        </a:p>
      </dgm:t>
    </dgm:pt>
    <dgm:pt modelId="{1CB35812-A1C3-495C-9271-BCF2D411EA10}">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4AFA071A-DFF4-4765-BB52-2ACA83BA07C3}" type="parTrans" cxnId="{BDD6841F-B2F6-4759-B909-B793EC8770A0}">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CD989B75-911A-430C-9004-4A2F01501623}" type="sibTrans" cxnId="{BDD6841F-B2F6-4759-B909-B793EC8770A0}">
      <dgm:prSet/>
      <dgm:spPr/>
      <dgm:t>
        <a:bodyPr/>
        <a:lstStyle/>
        <a:p>
          <a:endParaRPr lang="en-US">
            <a:solidFill>
              <a:schemeClr val="tx1"/>
            </a:solidFill>
          </a:endParaRPr>
        </a:p>
      </dgm:t>
    </dgm:pt>
    <dgm:pt modelId="{988B44FB-2A41-421B-AB30-FD21EA06BAF4}">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63D81D40-412F-4277-966A-D0B8A3B4C075}" type="parTrans" cxnId="{8F83A6C7-19EA-4B14-A68C-457908DA23FD}">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D29235E7-D0E8-4A4C-85A9-BBF214EC6FB6}" type="sibTrans" cxnId="{8F83A6C7-19EA-4B14-A68C-457908DA23FD}">
      <dgm:prSet/>
      <dgm:spPr/>
      <dgm:t>
        <a:bodyPr/>
        <a:lstStyle/>
        <a:p>
          <a:endParaRPr lang="en-US">
            <a:solidFill>
              <a:schemeClr val="tx1"/>
            </a:solidFill>
          </a:endParaRPr>
        </a:p>
      </dgm:t>
    </dgm:pt>
    <dgm:pt modelId="{970AEC89-22D9-4037-A24A-B42C481894D4}">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Sr.</a:t>
          </a:r>
        </a:p>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DBF3E165-FEB1-4FF7-A035-FE67AF59C56C}" type="parTrans" cxnId="{B8956F18-B6BD-4CA2-90A2-2439C1519649}">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2C69460F-F64E-4217-9BC6-2B4CBE42B1EA}" type="sibTrans" cxnId="{B8956F18-B6BD-4CA2-90A2-2439C1519649}">
      <dgm:prSet/>
      <dgm:spPr/>
      <dgm:t>
        <a:bodyPr/>
        <a:lstStyle/>
        <a:p>
          <a:endParaRPr lang="en-US">
            <a:solidFill>
              <a:schemeClr val="tx1"/>
            </a:solidFill>
          </a:endParaRPr>
        </a:p>
      </dgm:t>
    </dgm:pt>
    <dgm:pt modelId="{AD5B73F2-5E14-4700-8462-26AE01144F9F}">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12A3ABE8-3A41-4E95-943B-02B9E29065FF}" type="parTrans" cxnId="{3E67F296-7DFF-4CA3-9607-4150D536214C}">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AF160962-6174-4E1F-924C-F47CADF53430}" type="sibTrans" cxnId="{3E67F296-7DFF-4CA3-9607-4150D536214C}">
      <dgm:prSet/>
      <dgm:spPr/>
      <dgm:t>
        <a:bodyPr/>
        <a:lstStyle/>
        <a:p>
          <a:endParaRPr lang="en-US">
            <a:solidFill>
              <a:schemeClr val="tx1"/>
            </a:solidFill>
          </a:endParaRPr>
        </a:p>
      </dgm:t>
    </dgm:pt>
    <dgm:pt modelId="{71B5F488-0C87-44CF-B23D-26854424F0D8}">
      <dgm:prSet>
        <dgm:style>
          <a:lnRef idx="1">
            <a:schemeClr val="accent5"/>
          </a:lnRef>
          <a:fillRef idx="2">
            <a:schemeClr val="accent5"/>
          </a:fillRef>
          <a:effectRef idx="1">
            <a:schemeClr val="accent5"/>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Tech</a:t>
          </a:r>
          <a:endParaRPr lang="en-US" dirty="0">
            <a:solidFill>
              <a:schemeClr val="tx1"/>
            </a:solidFill>
          </a:endParaRPr>
        </a:p>
      </dgm:t>
    </dgm:pt>
    <dgm:pt modelId="{11D0F5A2-C7C7-4609-A015-BE8435FBB11F}" type="parTrans" cxnId="{45FA29A3-BD87-4035-9F52-2553D227754B}">
      <dgm:prSet>
        <dgm:style>
          <a:lnRef idx="1">
            <a:schemeClr val="accent5"/>
          </a:lnRef>
          <a:fillRef idx="2">
            <a:schemeClr val="accent5"/>
          </a:fillRef>
          <a:effectRef idx="1">
            <a:schemeClr val="accent5"/>
          </a:effectRef>
          <a:fontRef idx="minor">
            <a:schemeClr val="dk1"/>
          </a:fontRef>
        </dgm:style>
      </dgm:prSet>
      <dgm:spPr>
        <a:ln w="28575"/>
      </dgm:spPr>
      <dgm:t>
        <a:bodyPr/>
        <a:lstStyle/>
        <a:p>
          <a:endParaRPr lang="en-US">
            <a:solidFill>
              <a:schemeClr val="tx1"/>
            </a:solidFill>
          </a:endParaRPr>
        </a:p>
      </dgm:t>
    </dgm:pt>
    <dgm:pt modelId="{04BAD7DB-AEAF-465A-94EA-7B13CA323E4A}" type="sibTrans" cxnId="{45FA29A3-BD87-4035-9F52-2553D227754B}">
      <dgm:prSet/>
      <dgm:spPr/>
      <dgm:t>
        <a:bodyPr/>
        <a:lstStyle/>
        <a:p>
          <a:endParaRPr lang="en-US">
            <a:solidFill>
              <a:schemeClr val="tx1"/>
            </a:solidFill>
          </a:endParaRPr>
        </a:p>
      </dgm:t>
    </dgm:pt>
    <dgm:pt modelId="{7DABCD2C-07CF-4328-A6FD-1C24156BF759}" type="pres">
      <dgm:prSet presAssocID="{2BB10D29-C080-4A9C-A342-9FB492A1B1E4}" presName="hierChild1" presStyleCnt="0">
        <dgm:presLayoutVars>
          <dgm:orgChart val="1"/>
          <dgm:chPref val="1"/>
          <dgm:dir/>
          <dgm:animOne val="branch"/>
          <dgm:animLvl val="lvl"/>
          <dgm:resizeHandles/>
        </dgm:presLayoutVars>
      </dgm:prSet>
      <dgm:spPr/>
    </dgm:pt>
    <dgm:pt modelId="{E009317E-59AB-4B6F-B4F4-A0BF4276FC6C}" type="pres">
      <dgm:prSet presAssocID="{8EE9FDA0-50DB-44A6-A00A-46A701A48E5D}" presName="hierRoot1" presStyleCnt="0">
        <dgm:presLayoutVars>
          <dgm:hierBranch val="init"/>
        </dgm:presLayoutVars>
      </dgm:prSet>
      <dgm:spPr/>
    </dgm:pt>
    <dgm:pt modelId="{83CFD980-E1C2-4FA2-9721-1A237100AF75}" type="pres">
      <dgm:prSet presAssocID="{8EE9FDA0-50DB-44A6-A00A-46A701A48E5D}" presName="rootComposite1" presStyleCnt="0"/>
      <dgm:spPr/>
    </dgm:pt>
    <dgm:pt modelId="{E87042E2-1622-44DB-8A7E-29BD3F7CAE99}" type="pres">
      <dgm:prSet presAssocID="{8EE9FDA0-50DB-44A6-A00A-46A701A48E5D}" presName="rootText1" presStyleLbl="node0" presStyleIdx="0" presStyleCnt="1" custScaleX="121531" custScaleY="128680" custLinFactX="-15713" custLinFactNeighborX="-100000" custLinFactNeighborY="-805">
        <dgm:presLayoutVars>
          <dgm:chPref val="3"/>
        </dgm:presLayoutVars>
      </dgm:prSet>
      <dgm:spPr/>
    </dgm:pt>
    <dgm:pt modelId="{A96B62E4-74FD-4B7A-96F3-A4CBB9DC2FD5}" type="pres">
      <dgm:prSet presAssocID="{8EE9FDA0-50DB-44A6-A00A-46A701A48E5D}" presName="rootConnector1" presStyleLbl="node1" presStyleIdx="0" presStyleCnt="0"/>
      <dgm:spPr/>
    </dgm:pt>
    <dgm:pt modelId="{E62EEB0A-DA0B-4D38-BEB3-BD8D71B41918}" type="pres">
      <dgm:prSet presAssocID="{8EE9FDA0-50DB-44A6-A00A-46A701A48E5D}" presName="hierChild2" presStyleCnt="0"/>
      <dgm:spPr/>
    </dgm:pt>
    <dgm:pt modelId="{258326CA-58EC-4D25-B14C-86EEC78267DA}" type="pres">
      <dgm:prSet presAssocID="{2CB73B5E-86E5-4D00-90A8-CC67EDCE0E35}" presName="Name37" presStyleLbl="parChTrans1D2" presStyleIdx="0" presStyleCnt="1"/>
      <dgm:spPr/>
    </dgm:pt>
    <dgm:pt modelId="{B0622755-36BE-49AA-BB4E-7AE40EFD46FA}" type="pres">
      <dgm:prSet presAssocID="{813B6141-014E-44A8-938C-30D58B9962DB}" presName="hierRoot2" presStyleCnt="0">
        <dgm:presLayoutVars>
          <dgm:hierBranch val="init"/>
        </dgm:presLayoutVars>
      </dgm:prSet>
      <dgm:spPr/>
    </dgm:pt>
    <dgm:pt modelId="{9AAC9B89-3FDC-4D62-8488-5D6147ABBD0C}" type="pres">
      <dgm:prSet presAssocID="{813B6141-014E-44A8-938C-30D58B9962DB}" presName="rootComposite" presStyleCnt="0"/>
      <dgm:spPr/>
    </dgm:pt>
    <dgm:pt modelId="{B421191B-2FB8-45DC-9997-3CC04758EC5F}" type="pres">
      <dgm:prSet presAssocID="{813B6141-014E-44A8-938C-30D58B9962DB}" presName="rootText" presStyleLbl="node2" presStyleIdx="0" presStyleCnt="1" custScaleX="121531" custLinFactX="-19750" custLinFactNeighborX="-100000" custLinFactNeighborY="9796">
        <dgm:presLayoutVars>
          <dgm:chPref val="3"/>
        </dgm:presLayoutVars>
      </dgm:prSet>
      <dgm:spPr/>
    </dgm:pt>
    <dgm:pt modelId="{B8D7789F-4AB4-4C22-9F4B-A6A4DF7F386A}" type="pres">
      <dgm:prSet presAssocID="{813B6141-014E-44A8-938C-30D58B9962DB}" presName="rootConnector" presStyleLbl="node2" presStyleIdx="0" presStyleCnt="1"/>
      <dgm:spPr/>
    </dgm:pt>
    <dgm:pt modelId="{4E5641E3-3F5F-4812-B407-DE8677C17DCE}" type="pres">
      <dgm:prSet presAssocID="{813B6141-014E-44A8-938C-30D58B9962DB}" presName="hierChild4" presStyleCnt="0"/>
      <dgm:spPr/>
    </dgm:pt>
    <dgm:pt modelId="{76E95CD8-0033-4FAA-B054-D2875369150A}" type="pres">
      <dgm:prSet presAssocID="{FB473A7A-9680-4316-B00F-E99132E612C4}" presName="Name37" presStyleLbl="parChTrans1D3" presStyleIdx="0" presStyleCnt="4"/>
      <dgm:spPr/>
    </dgm:pt>
    <dgm:pt modelId="{A1E1E644-80EC-46EF-B224-C6D3263FC9B8}" type="pres">
      <dgm:prSet presAssocID="{2B46E2BA-E609-4E5F-9F78-E7A1FE96348C}" presName="hierRoot2" presStyleCnt="0">
        <dgm:presLayoutVars>
          <dgm:hierBranch val="init"/>
        </dgm:presLayoutVars>
      </dgm:prSet>
      <dgm:spPr/>
    </dgm:pt>
    <dgm:pt modelId="{E92B4A8E-0F08-4B8D-BC2F-AD85F944FA23}" type="pres">
      <dgm:prSet presAssocID="{2B46E2BA-E609-4E5F-9F78-E7A1FE96348C}" presName="rootComposite" presStyleCnt="0"/>
      <dgm:spPr/>
    </dgm:pt>
    <dgm:pt modelId="{EB6EA815-C7FE-4B26-B1F8-D54184191145}" type="pres">
      <dgm:prSet presAssocID="{2B46E2BA-E609-4E5F-9F78-E7A1FE96348C}" presName="rootText" presStyleLbl="node3" presStyleIdx="0" presStyleCnt="3">
        <dgm:presLayoutVars>
          <dgm:chPref val="3"/>
        </dgm:presLayoutVars>
      </dgm:prSet>
      <dgm:spPr/>
    </dgm:pt>
    <dgm:pt modelId="{70CF77EB-C15F-4B6D-8007-91187E4C0E5A}" type="pres">
      <dgm:prSet presAssocID="{2B46E2BA-E609-4E5F-9F78-E7A1FE96348C}" presName="rootConnector" presStyleLbl="node3" presStyleIdx="0" presStyleCnt="3"/>
      <dgm:spPr/>
    </dgm:pt>
    <dgm:pt modelId="{621851D4-C4CD-4CD9-B4D4-B07A8AA70527}" type="pres">
      <dgm:prSet presAssocID="{2B46E2BA-E609-4E5F-9F78-E7A1FE96348C}" presName="hierChild4" presStyleCnt="0"/>
      <dgm:spPr/>
    </dgm:pt>
    <dgm:pt modelId="{8FCDFE20-315C-4D6E-8964-115BF4304906}" type="pres">
      <dgm:prSet presAssocID="{4894C871-59FF-4559-8C32-B4FF2F1003D4}" presName="Name37" presStyleLbl="parChTrans1D4" presStyleIdx="0" presStyleCnt="27"/>
      <dgm:spPr/>
    </dgm:pt>
    <dgm:pt modelId="{51DE6260-617D-44BD-91A9-85F8D00F4BA2}" type="pres">
      <dgm:prSet presAssocID="{0380A0E7-0EA7-49AC-8CB1-4236729CB7BA}" presName="hierRoot2" presStyleCnt="0">
        <dgm:presLayoutVars>
          <dgm:hierBranch val="init"/>
        </dgm:presLayoutVars>
      </dgm:prSet>
      <dgm:spPr/>
    </dgm:pt>
    <dgm:pt modelId="{E6056C7A-73C9-4FA4-897A-26F941D8932B}" type="pres">
      <dgm:prSet presAssocID="{0380A0E7-0EA7-49AC-8CB1-4236729CB7BA}" presName="rootComposite" presStyleCnt="0"/>
      <dgm:spPr/>
    </dgm:pt>
    <dgm:pt modelId="{4551139B-0B56-4E6B-9F86-9ABF06E87D65}" type="pres">
      <dgm:prSet presAssocID="{0380A0E7-0EA7-49AC-8CB1-4236729CB7BA}" presName="rootText" presStyleLbl="node4" presStyleIdx="0" presStyleCnt="27" custScaleX="61221">
        <dgm:presLayoutVars>
          <dgm:chPref val="3"/>
        </dgm:presLayoutVars>
      </dgm:prSet>
      <dgm:spPr/>
    </dgm:pt>
    <dgm:pt modelId="{98F09C36-3E2D-46D3-A4FF-D7C14CCAED99}" type="pres">
      <dgm:prSet presAssocID="{0380A0E7-0EA7-49AC-8CB1-4236729CB7BA}" presName="rootConnector" presStyleLbl="node4" presStyleIdx="0" presStyleCnt="27"/>
      <dgm:spPr/>
    </dgm:pt>
    <dgm:pt modelId="{581D4FC4-15B9-4EAA-921F-C3E33EF6065B}" type="pres">
      <dgm:prSet presAssocID="{0380A0E7-0EA7-49AC-8CB1-4236729CB7BA}" presName="hierChild4" presStyleCnt="0"/>
      <dgm:spPr/>
    </dgm:pt>
    <dgm:pt modelId="{506583EA-1C6D-490D-9737-5369A50EF522}" type="pres">
      <dgm:prSet presAssocID="{7D78AB52-9028-4B9A-9CF6-43432C9D6143}" presName="Name37" presStyleLbl="parChTrans1D4" presStyleIdx="1" presStyleCnt="27"/>
      <dgm:spPr/>
    </dgm:pt>
    <dgm:pt modelId="{97DE3ECF-FB54-4B57-BD22-BA236B2EBC8E}" type="pres">
      <dgm:prSet presAssocID="{50BA1253-4E22-488B-96F9-5FE40D644A9C}" presName="hierRoot2" presStyleCnt="0">
        <dgm:presLayoutVars>
          <dgm:hierBranch val="init"/>
        </dgm:presLayoutVars>
      </dgm:prSet>
      <dgm:spPr/>
    </dgm:pt>
    <dgm:pt modelId="{7DDA06DE-EEF8-4763-B46D-A27F32BB3DAA}" type="pres">
      <dgm:prSet presAssocID="{50BA1253-4E22-488B-96F9-5FE40D644A9C}" presName="rootComposite" presStyleCnt="0"/>
      <dgm:spPr/>
    </dgm:pt>
    <dgm:pt modelId="{C4240CD8-3319-4D3C-87F3-CC029438BEF7}" type="pres">
      <dgm:prSet presAssocID="{50BA1253-4E22-488B-96F9-5FE40D644A9C}" presName="rootText" presStyleLbl="node4" presStyleIdx="1" presStyleCnt="27" custScaleX="52654" custScaleY="84247">
        <dgm:presLayoutVars>
          <dgm:chPref val="3"/>
        </dgm:presLayoutVars>
      </dgm:prSet>
      <dgm:spPr/>
    </dgm:pt>
    <dgm:pt modelId="{A86ED0FF-29FF-40C3-A43C-41C6FE2F0D78}" type="pres">
      <dgm:prSet presAssocID="{50BA1253-4E22-488B-96F9-5FE40D644A9C}" presName="rootConnector" presStyleLbl="node4" presStyleIdx="1" presStyleCnt="27"/>
      <dgm:spPr/>
    </dgm:pt>
    <dgm:pt modelId="{8CF8EE89-2BF5-4EE3-9702-14FC0DA94BFD}" type="pres">
      <dgm:prSet presAssocID="{50BA1253-4E22-488B-96F9-5FE40D644A9C}" presName="hierChild4" presStyleCnt="0"/>
      <dgm:spPr/>
    </dgm:pt>
    <dgm:pt modelId="{6334E9CA-AA8D-4DE5-A414-C9AF435C99F4}" type="pres">
      <dgm:prSet presAssocID="{50BA1253-4E22-488B-96F9-5FE40D644A9C}" presName="hierChild5" presStyleCnt="0"/>
      <dgm:spPr/>
    </dgm:pt>
    <dgm:pt modelId="{295AEFB6-8C35-4475-A2E1-B906C64A9B97}" type="pres">
      <dgm:prSet presAssocID="{EAC88888-C9DA-4E8E-A793-52C1568758C3}" presName="Name37" presStyleLbl="parChTrans1D4" presStyleIdx="2" presStyleCnt="27"/>
      <dgm:spPr/>
    </dgm:pt>
    <dgm:pt modelId="{4C993632-057E-4390-87F8-43EA742106BD}" type="pres">
      <dgm:prSet presAssocID="{64FD933E-9F01-4E85-879D-351E6B4F365F}" presName="hierRoot2" presStyleCnt="0">
        <dgm:presLayoutVars>
          <dgm:hierBranch val="init"/>
        </dgm:presLayoutVars>
      </dgm:prSet>
      <dgm:spPr/>
    </dgm:pt>
    <dgm:pt modelId="{7E2EA663-7DED-43EB-B7BB-3B5C2C6E6591}" type="pres">
      <dgm:prSet presAssocID="{64FD933E-9F01-4E85-879D-351E6B4F365F}" presName="rootComposite" presStyleCnt="0"/>
      <dgm:spPr/>
    </dgm:pt>
    <dgm:pt modelId="{8672839C-7DB1-4D77-89A0-9B15F9545CA2}" type="pres">
      <dgm:prSet presAssocID="{64FD933E-9F01-4E85-879D-351E6B4F365F}" presName="rootText" presStyleLbl="node4" presStyleIdx="2" presStyleCnt="27" custScaleX="52654" custScaleY="84247">
        <dgm:presLayoutVars>
          <dgm:chPref val="3"/>
        </dgm:presLayoutVars>
      </dgm:prSet>
      <dgm:spPr/>
    </dgm:pt>
    <dgm:pt modelId="{2234B132-83AD-4750-82E6-C5DB5869A887}" type="pres">
      <dgm:prSet presAssocID="{64FD933E-9F01-4E85-879D-351E6B4F365F}" presName="rootConnector" presStyleLbl="node4" presStyleIdx="2" presStyleCnt="27"/>
      <dgm:spPr/>
    </dgm:pt>
    <dgm:pt modelId="{6A942641-9663-43D0-846E-AE3CA644CF33}" type="pres">
      <dgm:prSet presAssocID="{64FD933E-9F01-4E85-879D-351E6B4F365F}" presName="hierChild4" presStyleCnt="0"/>
      <dgm:spPr/>
    </dgm:pt>
    <dgm:pt modelId="{C866B009-E9ED-4185-83EA-9979830A627C}" type="pres">
      <dgm:prSet presAssocID="{64FD933E-9F01-4E85-879D-351E6B4F365F}" presName="hierChild5" presStyleCnt="0"/>
      <dgm:spPr/>
    </dgm:pt>
    <dgm:pt modelId="{3D8608A1-3223-47F6-AE9F-DB594AB3E5B5}" type="pres">
      <dgm:prSet presAssocID="{0380A0E7-0EA7-49AC-8CB1-4236729CB7BA}" presName="hierChild5" presStyleCnt="0"/>
      <dgm:spPr/>
    </dgm:pt>
    <dgm:pt modelId="{A27B45E5-1BB5-46E2-935B-C8C6FEA7CDCB}" type="pres">
      <dgm:prSet presAssocID="{A6F4FA7C-3B44-4FE8-B04B-7FCEDD2CEA78}" presName="Name37" presStyleLbl="parChTrans1D4" presStyleIdx="3" presStyleCnt="27"/>
      <dgm:spPr/>
    </dgm:pt>
    <dgm:pt modelId="{199CFA23-6F61-491C-A28A-FC2A6B667F58}" type="pres">
      <dgm:prSet presAssocID="{E9DD0C36-775A-4BEC-B267-F32D661549E7}" presName="hierRoot2" presStyleCnt="0">
        <dgm:presLayoutVars>
          <dgm:hierBranch val="init"/>
        </dgm:presLayoutVars>
      </dgm:prSet>
      <dgm:spPr/>
    </dgm:pt>
    <dgm:pt modelId="{BE89D5A6-74DA-43FF-AFB5-E6A32B67AF13}" type="pres">
      <dgm:prSet presAssocID="{E9DD0C36-775A-4BEC-B267-F32D661549E7}" presName="rootComposite" presStyleCnt="0"/>
      <dgm:spPr/>
    </dgm:pt>
    <dgm:pt modelId="{64C830EA-31F1-4EDF-A7AD-335DFD821D38}" type="pres">
      <dgm:prSet presAssocID="{E9DD0C36-775A-4BEC-B267-F32D661549E7}" presName="rootText" presStyleLbl="node4" presStyleIdx="3" presStyleCnt="27" custScaleX="61221">
        <dgm:presLayoutVars>
          <dgm:chPref val="3"/>
        </dgm:presLayoutVars>
      </dgm:prSet>
      <dgm:spPr/>
    </dgm:pt>
    <dgm:pt modelId="{562273C7-034F-42EA-8DCA-8C462F5DE1A4}" type="pres">
      <dgm:prSet presAssocID="{E9DD0C36-775A-4BEC-B267-F32D661549E7}" presName="rootConnector" presStyleLbl="node4" presStyleIdx="3" presStyleCnt="27"/>
      <dgm:spPr/>
    </dgm:pt>
    <dgm:pt modelId="{182097C7-D66F-452D-97DB-905AB7A8765C}" type="pres">
      <dgm:prSet presAssocID="{E9DD0C36-775A-4BEC-B267-F32D661549E7}" presName="hierChild4" presStyleCnt="0"/>
      <dgm:spPr/>
    </dgm:pt>
    <dgm:pt modelId="{647038FD-3A4F-443E-8D4C-89818178B8CC}" type="pres">
      <dgm:prSet presAssocID="{4AFA071A-DFF4-4765-BB52-2ACA83BA07C3}" presName="Name37" presStyleLbl="parChTrans1D4" presStyleIdx="4" presStyleCnt="27"/>
      <dgm:spPr/>
    </dgm:pt>
    <dgm:pt modelId="{31FFE914-79CA-4D61-8D07-84733FBBF7FD}" type="pres">
      <dgm:prSet presAssocID="{1CB35812-A1C3-495C-9271-BCF2D411EA10}" presName="hierRoot2" presStyleCnt="0">
        <dgm:presLayoutVars>
          <dgm:hierBranch val="init"/>
        </dgm:presLayoutVars>
      </dgm:prSet>
      <dgm:spPr/>
    </dgm:pt>
    <dgm:pt modelId="{127BB08A-3DE2-4C71-9837-B171499F0581}" type="pres">
      <dgm:prSet presAssocID="{1CB35812-A1C3-495C-9271-BCF2D411EA10}" presName="rootComposite" presStyleCnt="0"/>
      <dgm:spPr/>
    </dgm:pt>
    <dgm:pt modelId="{6553F3F5-2F45-4458-94CC-C51806EC6A24}" type="pres">
      <dgm:prSet presAssocID="{1CB35812-A1C3-495C-9271-BCF2D411EA10}" presName="rootText" presStyleLbl="node4" presStyleIdx="4" presStyleCnt="27" custScaleX="52654" custScaleY="84247">
        <dgm:presLayoutVars>
          <dgm:chPref val="3"/>
        </dgm:presLayoutVars>
      </dgm:prSet>
      <dgm:spPr/>
    </dgm:pt>
    <dgm:pt modelId="{34E62D7E-853B-45AA-B79C-6B71442D591F}" type="pres">
      <dgm:prSet presAssocID="{1CB35812-A1C3-495C-9271-BCF2D411EA10}" presName="rootConnector" presStyleLbl="node4" presStyleIdx="4" presStyleCnt="27"/>
      <dgm:spPr/>
    </dgm:pt>
    <dgm:pt modelId="{E8CEFF2C-8008-4D42-A8CE-F3BD5D22A8BA}" type="pres">
      <dgm:prSet presAssocID="{1CB35812-A1C3-495C-9271-BCF2D411EA10}" presName="hierChild4" presStyleCnt="0"/>
      <dgm:spPr/>
    </dgm:pt>
    <dgm:pt modelId="{EB2EFC03-34CB-4C95-A135-69C373F9D7D2}" type="pres">
      <dgm:prSet presAssocID="{1CB35812-A1C3-495C-9271-BCF2D411EA10}" presName="hierChild5" presStyleCnt="0"/>
      <dgm:spPr/>
    </dgm:pt>
    <dgm:pt modelId="{C205E813-1410-448A-8F56-08F33FC3B53C}" type="pres">
      <dgm:prSet presAssocID="{63D81D40-412F-4277-966A-D0B8A3B4C075}" presName="Name37" presStyleLbl="parChTrans1D4" presStyleIdx="5" presStyleCnt="27"/>
      <dgm:spPr/>
    </dgm:pt>
    <dgm:pt modelId="{E2FE2FA9-6F9E-41AB-9B67-0328749684E3}" type="pres">
      <dgm:prSet presAssocID="{988B44FB-2A41-421B-AB30-FD21EA06BAF4}" presName="hierRoot2" presStyleCnt="0">
        <dgm:presLayoutVars>
          <dgm:hierBranch val="init"/>
        </dgm:presLayoutVars>
      </dgm:prSet>
      <dgm:spPr/>
    </dgm:pt>
    <dgm:pt modelId="{75FF3A22-5997-497C-8612-C8A9AAB60DD2}" type="pres">
      <dgm:prSet presAssocID="{988B44FB-2A41-421B-AB30-FD21EA06BAF4}" presName="rootComposite" presStyleCnt="0"/>
      <dgm:spPr/>
    </dgm:pt>
    <dgm:pt modelId="{EA582F5D-1231-47BE-B6C3-423181A9B8E2}" type="pres">
      <dgm:prSet presAssocID="{988B44FB-2A41-421B-AB30-FD21EA06BAF4}" presName="rootText" presStyleLbl="node4" presStyleIdx="5" presStyleCnt="27" custScaleX="52654" custScaleY="84247">
        <dgm:presLayoutVars>
          <dgm:chPref val="3"/>
        </dgm:presLayoutVars>
      </dgm:prSet>
      <dgm:spPr/>
    </dgm:pt>
    <dgm:pt modelId="{4B958F5B-AE0B-4F05-8C01-682B7B766572}" type="pres">
      <dgm:prSet presAssocID="{988B44FB-2A41-421B-AB30-FD21EA06BAF4}" presName="rootConnector" presStyleLbl="node4" presStyleIdx="5" presStyleCnt="27"/>
      <dgm:spPr/>
    </dgm:pt>
    <dgm:pt modelId="{14046EAD-17AA-4B0C-A327-80114A195C06}" type="pres">
      <dgm:prSet presAssocID="{988B44FB-2A41-421B-AB30-FD21EA06BAF4}" presName="hierChild4" presStyleCnt="0"/>
      <dgm:spPr/>
    </dgm:pt>
    <dgm:pt modelId="{399C4020-08CB-4800-82B0-9A899CF3C071}" type="pres">
      <dgm:prSet presAssocID="{988B44FB-2A41-421B-AB30-FD21EA06BAF4}" presName="hierChild5" presStyleCnt="0"/>
      <dgm:spPr/>
    </dgm:pt>
    <dgm:pt modelId="{0848EB7D-E1AF-4A3D-83D8-3E0A20F25E2D}" type="pres">
      <dgm:prSet presAssocID="{E9DD0C36-775A-4BEC-B267-F32D661549E7}" presName="hierChild5" presStyleCnt="0"/>
      <dgm:spPr/>
    </dgm:pt>
    <dgm:pt modelId="{AD034283-A49B-40D6-AAB5-8B3FFC079C85}" type="pres">
      <dgm:prSet presAssocID="{DBF3E165-FEB1-4FF7-A035-FE67AF59C56C}" presName="Name37" presStyleLbl="parChTrans1D4" presStyleIdx="6" presStyleCnt="27"/>
      <dgm:spPr/>
    </dgm:pt>
    <dgm:pt modelId="{7B82AB1A-09D4-47BF-BD3A-C2DA5CA389B7}" type="pres">
      <dgm:prSet presAssocID="{970AEC89-22D9-4037-A24A-B42C481894D4}" presName="hierRoot2" presStyleCnt="0">
        <dgm:presLayoutVars>
          <dgm:hierBranch val="init"/>
        </dgm:presLayoutVars>
      </dgm:prSet>
      <dgm:spPr/>
    </dgm:pt>
    <dgm:pt modelId="{DD60A6B7-9BA6-4EC1-9D33-4899100A9C5F}" type="pres">
      <dgm:prSet presAssocID="{970AEC89-22D9-4037-A24A-B42C481894D4}" presName="rootComposite" presStyleCnt="0"/>
      <dgm:spPr/>
    </dgm:pt>
    <dgm:pt modelId="{DB92A9D3-A89D-489E-A4B5-1A7D700434C4}" type="pres">
      <dgm:prSet presAssocID="{970AEC89-22D9-4037-A24A-B42C481894D4}" presName="rootText" presStyleLbl="node4" presStyleIdx="6" presStyleCnt="27" custScaleX="61221">
        <dgm:presLayoutVars>
          <dgm:chPref val="3"/>
        </dgm:presLayoutVars>
      </dgm:prSet>
      <dgm:spPr/>
    </dgm:pt>
    <dgm:pt modelId="{4824A2BA-2851-4BFA-A845-DF428EDCBD2B}" type="pres">
      <dgm:prSet presAssocID="{970AEC89-22D9-4037-A24A-B42C481894D4}" presName="rootConnector" presStyleLbl="node4" presStyleIdx="6" presStyleCnt="27"/>
      <dgm:spPr/>
    </dgm:pt>
    <dgm:pt modelId="{AB8129C2-570A-4CAD-87EE-6AD94BE1B251}" type="pres">
      <dgm:prSet presAssocID="{970AEC89-22D9-4037-A24A-B42C481894D4}" presName="hierChild4" presStyleCnt="0"/>
      <dgm:spPr/>
    </dgm:pt>
    <dgm:pt modelId="{54700744-4299-4004-9BBC-15217983FEFC}" type="pres">
      <dgm:prSet presAssocID="{12A3ABE8-3A41-4E95-943B-02B9E29065FF}" presName="Name37" presStyleLbl="parChTrans1D4" presStyleIdx="7" presStyleCnt="27"/>
      <dgm:spPr/>
    </dgm:pt>
    <dgm:pt modelId="{DB4F220C-100D-40BB-BD25-377EF4642BE2}" type="pres">
      <dgm:prSet presAssocID="{AD5B73F2-5E14-4700-8462-26AE01144F9F}" presName="hierRoot2" presStyleCnt="0">
        <dgm:presLayoutVars>
          <dgm:hierBranch val="init"/>
        </dgm:presLayoutVars>
      </dgm:prSet>
      <dgm:spPr/>
    </dgm:pt>
    <dgm:pt modelId="{3C473D00-0CBA-4887-ACBC-16BCC49AD25B}" type="pres">
      <dgm:prSet presAssocID="{AD5B73F2-5E14-4700-8462-26AE01144F9F}" presName="rootComposite" presStyleCnt="0"/>
      <dgm:spPr/>
    </dgm:pt>
    <dgm:pt modelId="{3F6D89CE-0F42-478C-9076-1B6EDFFA0668}" type="pres">
      <dgm:prSet presAssocID="{AD5B73F2-5E14-4700-8462-26AE01144F9F}" presName="rootText" presStyleLbl="node4" presStyleIdx="7" presStyleCnt="27" custScaleX="52654" custScaleY="84247">
        <dgm:presLayoutVars>
          <dgm:chPref val="3"/>
        </dgm:presLayoutVars>
      </dgm:prSet>
      <dgm:spPr/>
    </dgm:pt>
    <dgm:pt modelId="{B826A33C-D810-47D4-9196-F555CD4CCB02}" type="pres">
      <dgm:prSet presAssocID="{AD5B73F2-5E14-4700-8462-26AE01144F9F}" presName="rootConnector" presStyleLbl="node4" presStyleIdx="7" presStyleCnt="27"/>
      <dgm:spPr/>
    </dgm:pt>
    <dgm:pt modelId="{8EB070D9-2702-44C4-A3D6-CA39B026F21F}" type="pres">
      <dgm:prSet presAssocID="{AD5B73F2-5E14-4700-8462-26AE01144F9F}" presName="hierChild4" presStyleCnt="0"/>
      <dgm:spPr/>
    </dgm:pt>
    <dgm:pt modelId="{920CB0A8-4424-40A7-8EEB-35FD88B83223}" type="pres">
      <dgm:prSet presAssocID="{AD5B73F2-5E14-4700-8462-26AE01144F9F}" presName="hierChild5" presStyleCnt="0"/>
      <dgm:spPr/>
    </dgm:pt>
    <dgm:pt modelId="{55D674C9-72ED-43CD-8F54-2EC548103EAB}" type="pres">
      <dgm:prSet presAssocID="{11D0F5A2-C7C7-4609-A015-BE8435FBB11F}" presName="Name37" presStyleLbl="parChTrans1D4" presStyleIdx="8" presStyleCnt="27"/>
      <dgm:spPr/>
    </dgm:pt>
    <dgm:pt modelId="{5CD5E7BB-5F53-4C3B-85AE-947002BFC42C}" type="pres">
      <dgm:prSet presAssocID="{71B5F488-0C87-44CF-B23D-26854424F0D8}" presName="hierRoot2" presStyleCnt="0">
        <dgm:presLayoutVars>
          <dgm:hierBranch val="init"/>
        </dgm:presLayoutVars>
      </dgm:prSet>
      <dgm:spPr/>
    </dgm:pt>
    <dgm:pt modelId="{1024A373-6E41-4EB7-9682-E2AAA8B0BB68}" type="pres">
      <dgm:prSet presAssocID="{71B5F488-0C87-44CF-B23D-26854424F0D8}" presName="rootComposite" presStyleCnt="0"/>
      <dgm:spPr/>
    </dgm:pt>
    <dgm:pt modelId="{799CFAA7-D8FC-4333-B942-F3EF07BF86F1}" type="pres">
      <dgm:prSet presAssocID="{71B5F488-0C87-44CF-B23D-26854424F0D8}" presName="rootText" presStyleLbl="node4" presStyleIdx="8" presStyleCnt="27" custScaleX="52654" custScaleY="84247">
        <dgm:presLayoutVars>
          <dgm:chPref val="3"/>
        </dgm:presLayoutVars>
      </dgm:prSet>
      <dgm:spPr/>
    </dgm:pt>
    <dgm:pt modelId="{1026CD4B-5407-4CEA-BEB0-515447B879CE}" type="pres">
      <dgm:prSet presAssocID="{71B5F488-0C87-44CF-B23D-26854424F0D8}" presName="rootConnector" presStyleLbl="node4" presStyleIdx="8" presStyleCnt="27"/>
      <dgm:spPr/>
    </dgm:pt>
    <dgm:pt modelId="{17C6C22D-C286-4182-9BCD-D8D379CA9AFF}" type="pres">
      <dgm:prSet presAssocID="{71B5F488-0C87-44CF-B23D-26854424F0D8}" presName="hierChild4" presStyleCnt="0"/>
      <dgm:spPr/>
    </dgm:pt>
    <dgm:pt modelId="{DD6ED151-3B8F-40AF-A45A-92DE3B43EE59}" type="pres">
      <dgm:prSet presAssocID="{71B5F488-0C87-44CF-B23D-26854424F0D8}" presName="hierChild5" presStyleCnt="0"/>
      <dgm:spPr/>
    </dgm:pt>
    <dgm:pt modelId="{8B0C40A9-B4DF-4D52-8F9C-D1BFBBCD5799}" type="pres">
      <dgm:prSet presAssocID="{970AEC89-22D9-4037-A24A-B42C481894D4}" presName="hierChild5" presStyleCnt="0"/>
      <dgm:spPr/>
    </dgm:pt>
    <dgm:pt modelId="{6F0F1D57-DA20-4D0C-A13C-324298FD647A}" type="pres">
      <dgm:prSet presAssocID="{2B46E2BA-E609-4E5F-9F78-E7A1FE96348C}" presName="hierChild5" presStyleCnt="0"/>
      <dgm:spPr/>
    </dgm:pt>
    <dgm:pt modelId="{303995A7-981C-40BB-BF0C-F8311640509B}" type="pres">
      <dgm:prSet presAssocID="{B222C33E-1AC4-425C-ABC2-3A8A981EE881}" presName="Name37" presStyleLbl="parChTrans1D3" presStyleIdx="1" presStyleCnt="4"/>
      <dgm:spPr/>
    </dgm:pt>
    <dgm:pt modelId="{7E35D4F4-C9FB-4CD7-9BF7-C38943FE4F74}" type="pres">
      <dgm:prSet presAssocID="{4C50CBD9-BBF3-482A-96A2-59428831D28D}" presName="hierRoot2" presStyleCnt="0">
        <dgm:presLayoutVars>
          <dgm:hierBranch val="init"/>
        </dgm:presLayoutVars>
      </dgm:prSet>
      <dgm:spPr/>
    </dgm:pt>
    <dgm:pt modelId="{3A2F4A1D-01BA-45EC-87D6-37ACAE13859C}" type="pres">
      <dgm:prSet presAssocID="{4C50CBD9-BBF3-482A-96A2-59428831D28D}" presName="rootComposite" presStyleCnt="0"/>
      <dgm:spPr/>
    </dgm:pt>
    <dgm:pt modelId="{9642CBCE-DDB1-42F1-B52C-6E0F4E54F631}" type="pres">
      <dgm:prSet presAssocID="{4C50CBD9-BBF3-482A-96A2-59428831D28D}" presName="rootText" presStyleLbl="node3" presStyleIdx="1" presStyleCnt="3">
        <dgm:presLayoutVars>
          <dgm:chPref val="3"/>
        </dgm:presLayoutVars>
      </dgm:prSet>
      <dgm:spPr/>
    </dgm:pt>
    <dgm:pt modelId="{1BE32278-4B47-4084-A293-C7F95BDFA969}" type="pres">
      <dgm:prSet presAssocID="{4C50CBD9-BBF3-482A-96A2-59428831D28D}" presName="rootConnector" presStyleLbl="node3" presStyleIdx="1" presStyleCnt="3"/>
      <dgm:spPr/>
    </dgm:pt>
    <dgm:pt modelId="{20E97385-6C45-4B47-BBC4-9010010C090F}" type="pres">
      <dgm:prSet presAssocID="{4C50CBD9-BBF3-482A-96A2-59428831D28D}" presName="hierChild4" presStyleCnt="0"/>
      <dgm:spPr/>
    </dgm:pt>
    <dgm:pt modelId="{49F76EF6-C7BF-4A2C-9D8E-960063998BF8}" type="pres">
      <dgm:prSet presAssocID="{FC03CCDE-EE23-4FE9-B43A-380F92BF6EC6}" presName="Name37" presStyleLbl="parChTrans1D4" presStyleIdx="9" presStyleCnt="27"/>
      <dgm:spPr/>
    </dgm:pt>
    <dgm:pt modelId="{E7D9D868-85EB-42FF-867A-E9C4CA060CC2}" type="pres">
      <dgm:prSet presAssocID="{4E1F00E9-C188-4F88-9691-18FAB61A0C7D}" presName="hierRoot2" presStyleCnt="0">
        <dgm:presLayoutVars>
          <dgm:hierBranch val="init"/>
        </dgm:presLayoutVars>
      </dgm:prSet>
      <dgm:spPr/>
    </dgm:pt>
    <dgm:pt modelId="{4FAD496D-A896-4F10-8F69-79EC27007D7E}" type="pres">
      <dgm:prSet presAssocID="{4E1F00E9-C188-4F88-9691-18FAB61A0C7D}" presName="rootComposite" presStyleCnt="0"/>
      <dgm:spPr/>
    </dgm:pt>
    <dgm:pt modelId="{B5D8AED2-DAD3-4273-9A97-AC3048CD1D78}" type="pres">
      <dgm:prSet presAssocID="{4E1F00E9-C188-4F88-9691-18FAB61A0C7D}" presName="rootText" presStyleLbl="node4" presStyleIdx="9" presStyleCnt="27" custScaleX="61221">
        <dgm:presLayoutVars>
          <dgm:chPref val="3"/>
        </dgm:presLayoutVars>
      </dgm:prSet>
      <dgm:spPr/>
    </dgm:pt>
    <dgm:pt modelId="{AE21301C-5A36-4485-8990-046087CCA082}" type="pres">
      <dgm:prSet presAssocID="{4E1F00E9-C188-4F88-9691-18FAB61A0C7D}" presName="rootConnector" presStyleLbl="node4" presStyleIdx="9" presStyleCnt="27"/>
      <dgm:spPr/>
    </dgm:pt>
    <dgm:pt modelId="{B9E95A94-A270-4F7A-935A-F7DD8E924610}" type="pres">
      <dgm:prSet presAssocID="{4E1F00E9-C188-4F88-9691-18FAB61A0C7D}" presName="hierChild4" presStyleCnt="0"/>
      <dgm:spPr/>
    </dgm:pt>
    <dgm:pt modelId="{26B83A2D-4E88-41D2-8DCC-EE151AAE9B15}" type="pres">
      <dgm:prSet presAssocID="{D6D3B766-A5B6-48F2-A758-D40133494058}" presName="Name37" presStyleLbl="parChTrans1D4" presStyleIdx="10" presStyleCnt="27"/>
      <dgm:spPr/>
    </dgm:pt>
    <dgm:pt modelId="{7ADEC143-148D-49AB-B2C2-5F91F4FE0A6B}" type="pres">
      <dgm:prSet presAssocID="{287207D8-CD12-46FF-B37E-E6C0B78FF02E}" presName="hierRoot2" presStyleCnt="0">
        <dgm:presLayoutVars>
          <dgm:hierBranch val="init"/>
        </dgm:presLayoutVars>
      </dgm:prSet>
      <dgm:spPr/>
    </dgm:pt>
    <dgm:pt modelId="{C1C69C4B-19F6-4BA5-8FAD-730ED917C531}" type="pres">
      <dgm:prSet presAssocID="{287207D8-CD12-46FF-B37E-E6C0B78FF02E}" presName="rootComposite" presStyleCnt="0"/>
      <dgm:spPr/>
    </dgm:pt>
    <dgm:pt modelId="{512AB27E-EC0D-4200-AFD0-8D76E9A6D1CB}" type="pres">
      <dgm:prSet presAssocID="{287207D8-CD12-46FF-B37E-E6C0B78FF02E}" presName="rootText" presStyleLbl="node4" presStyleIdx="10" presStyleCnt="27" custScaleX="52654" custScaleY="84247">
        <dgm:presLayoutVars>
          <dgm:chPref val="3"/>
        </dgm:presLayoutVars>
      </dgm:prSet>
      <dgm:spPr/>
    </dgm:pt>
    <dgm:pt modelId="{60C89592-CEC6-49D0-8AD6-09A3B87BFFD7}" type="pres">
      <dgm:prSet presAssocID="{287207D8-CD12-46FF-B37E-E6C0B78FF02E}" presName="rootConnector" presStyleLbl="node4" presStyleIdx="10" presStyleCnt="27"/>
      <dgm:spPr/>
    </dgm:pt>
    <dgm:pt modelId="{AECBED37-BD71-48E2-BF2E-324FAC2628F5}" type="pres">
      <dgm:prSet presAssocID="{287207D8-CD12-46FF-B37E-E6C0B78FF02E}" presName="hierChild4" presStyleCnt="0"/>
      <dgm:spPr/>
    </dgm:pt>
    <dgm:pt modelId="{665BB921-3197-4CB7-B67B-5149C0F1F65C}" type="pres">
      <dgm:prSet presAssocID="{287207D8-CD12-46FF-B37E-E6C0B78FF02E}" presName="hierChild5" presStyleCnt="0"/>
      <dgm:spPr/>
    </dgm:pt>
    <dgm:pt modelId="{BC559228-DBB5-4E9E-8CBA-3F1B3BBA4E30}" type="pres">
      <dgm:prSet presAssocID="{D9017100-E685-445A-BB45-610FBD32A58B}" presName="Name37" presStyleLbl="parChTrans1D4" presStyleIdx="11" presStyleCnt="27"/>
      <dgm:spPr/>
    </dgm:pt>
    <dgm:pt modelId="{B4223ABE-723B-435F-9241-B701269C2558}" type="pres">
      <dgm:prSet presAssocID="{821FC16D-FF2A-4602-9CCE-17FA27667B2B}" presName="hierRoot2" presStyleCnt="0">
        <dgm:presLayoutVars>
          <dgm:hierBranch val="init"/>
        </dgm:presLayoutVars>
      </dgm:prSet>
      <dgm:spPr/>
    </dgm:pt>
    <dgm:pt modelId="{68954028-7B27-48D4-8A3B-6E721A8503CF}" type="pres">
      <dgm:prSet presAssocID="{821FC16D-FF2A-4602-9CCE-17FA27667B2B}" presName="rootComposite" presStyleCnt="0"/>
      <dgm:spPr/>
    </dgm:pt>
    <dgm:pt modelId="{3CF590B6-4C65-42BB-AB29-A8DBCC20E3C2}" type="pres">
      <dgm:prSet presAssocID="{821FC16D-FF2A-4602-9CCE-17FA27667B2B}" presName="rootText" presStyleLbl="node4" presStyleIdx="11" presStyleCnt="27" custScaleX="52654" custScaleY="84247">
        <dgm:presLayoutVars>
          <dgm:chPref val="3"/>
        </dgm:presLayoutVars>
      </dgm:prSet>
      <dgm:spPr/>
    </dgm:pt>
    <dgm:pt modelId="{F585FE2A-522A-41EB-B0B5-623FBF447895}" type="pres">
      <dgm:prSet presAssocID="{821FC16D-FF2A-4602-9CCE-17FA27667B2B}" presName="rootConnector" presStyleLbl="node4" presStyleIdx="11" presStyleCnt="27"/>
      <dgm:spPr/>
    </dgm:pt>
    <dgm:pt modelId="{983EFC96-F401-4D5B-97E6-CB3A2AB47621}" type="pres">
      <dgm:prSet presAssocID="{821FC16D-FF2A-4602-9CCE-17FA27667B2B}" presName="hierChild4" presStyleCnt="0"/>
      <dgm:spPr/>
    </dgm:pt>
    <dgm:pt modelId="{647147FB-847F-4CC7-BFDB-FCFFA293DD39}" type="pres">
      <dgm:prSet presAssocID="{821FC16D-FF2A-4602-9CCE-17FA27667B2B}" presName="hierChild5" presStyleCnt="0"/>
      <dgm:spPr/>
    </dgm:pt>
    <dgm:pt modelId="{C1615106-A216-4878-B95F-87C7D709EC6C}" type="pres">
      <dgm:prSet presAssocID="{4E1F00E9-C188-4F88-9691-18FAB61A0C7D}" presName="hierChild5" presStyleCnt="0"/>
      <dgm:spPr/>
    </dgm:pt>
    <dgm:pt modelId="{3E8530C1-EB93-4BA0-B4B5-61C27BAAA7D2}" type="pres">
      <dgm:prSet presAssocID="{38CAD2A4-F4D5-4223-9C13-A30878BC9F93}" presName="Name37" presStyleLbl="parChTrans1D4" presStyleIdx="12" presStyleCnt="27"/>
      <dgm:spPr/>
    </dgm:pt>
    <dgm:pt modelId="{E9C1641A-A6AA-4511-B3C4-02ABED8DDE08}" type="pres">
      <dgm:prSet presAssocID="{1788D191-E85B-43D7-B588-3462853BFC5C}" presName="hierRoot2" presStyleCnt="0">
        <dgm:presLayoutVars>
          <dgm:hierBranch val="init"/>
        </dgm:presLayoutVars>
      </dgm:prSet>
      <dgm:spPr/>
    </dgm:pt>
    <dgm:pt modelId="{0A4D3962-8030-4330-B45B-98A446CCF9B3}" type="pres">
      <dgm:prSet presAssocID="{1788D191-E85B-43D7-B588-3462853BFC5C}" presName="rootComposite" presStyleCnt="0"/>
      <dgm:spPr/>
    </dgm:pt>
    <dgm:pt modelId="{DECB4124-F6FC-46AD-B929-5F13C5DEEB05}" type="pres">
      <dgm:prSet presAssocID="{1788D191-E85B-43D7-B588-3462853BFC5C}" presName="rootText" presStyleLbl="node4" presStyleIdx="12" presStyleCnt="27" custScaleX="61221">
        <dgm:presLayoutVars>
          <dgm:chPref val="3"/>
        </dgm:presLayoutVars>
      </dgm:prSet>
      <dgm:spPr/>
    </dgm:pt>
    <dgm:pt modelId="{2E0741E5-3CA5-4838-AF74-58AFDF83FF9B}" type="pres">
      <dgm:prSet presAssocID="{1788D191-E85B-43D7-B588-3462853BFC5C}" presName="rootConnector" presStyleLbl="node4" presStyleIdx="12" presStyleCnt="27"/>
      <dgm:spPr/>
    </dgm:pt>
    <dgm:pt modelId="{2FAC749B-1A70-495D-808B-DEBF2DEB7E0C}" type="pres">
      <dgm:prSet presAssocID="{1788D191-E85B-43D7-B588-3462853BFC5C}" presName="hierChild4" presStyleCnt="0"/>
      <dgm:spPr/>
    </dgm:pt>
    <dgm:pt modelId="{33419C54-2ABF-42DA-99FB-A5031F64C803}" type="pres">
      <dgm:prSet presAssocID="{EFCCD11D-60E9-4469-A72E-87E1ECC5E3EF}" presName="Name37" presStyleLbl="parChTrans1D4" presStyleIdx="13" presStyleCnt="27"/>
      <dgm:spPr/>
    </dgm:pt>
    <dgm:pt modelId="{EDECFF30-B590-4C6D-BCF6-9FE40E12ECD7}" type="pres">
      <dgm:prSet presAssocID="{FC5F68C6-5EE4-4E3D-86A1-03A628649031}" presName="hierRoot2" presStyleCnt="0">
        <dgm:presLayoutVars>
          <dgm:hierBranch val="init"/>
        </dgm:presLayoutVars>
      </dgm:prSet>
      <dgm:spPr/>
    </dgm:pt>
    <dgm:pt modelId="{5B19C81C-2E9A-429D-8938-461241C37F70}" type="pres">
      <dgm:prSet presAssocID="{FC5F68C6-5EE4-4E3D-86A1-03A628649031}" presName="rootComposite" presStyleCnt="0"/>
      <dgm:spPr/>
    </dgm:pt>
    <dgm:pt modelId="{D411774C-969E-43C1-B289-CEDD352203DD}" type="pres">
      <dgm:prSet presAssocID="{FC5F68C6-5EE4-4E3D-86A1-03A628649031}" presName="rootText" presStyleLbl="node4" presStyleIdx="13" presStyleCnt="27" custScaleX="52654" custScaleY="84247">
        <dgm:presLayoutVars>
          <dgm:chPref val="3"/>
        </dgm:presLayoutVars>
      </dgm:prSet>
      <dgm:spPr/>
    </dgm:pt>
    <dgm:pt modelId="{F6C37F62-BAAE-4E90-B958-75487A2FB385}" type="pres">
      <dgm:prSet presAssocID="{FC5F68C6-5EE4-4E3D-86A1-03A628649031}" presName="rootConnector" presStyleLbl="node4" presStyleIdx="13" presStyleCnt="27"/>
      <dgm:spPr/>
    </dgm:pt>
    <dgm:pt modelId="{2FCEC9E6-694F-4093-B504-63224EA6C62B}" type="pres">
      <dgm:prSet presAssocID="{FC5F68C6-5EE4-4E3D-86A1-03A628649031}" presName="hierChild4" presStyleCnt="0"/>
      <dgm:spPr/>
    </dgm:pt>
    <dgm:pt modelId="{B91EBB91-8A7D-4F44-9C12-48551DDB9472}" type="pres">
      <dgm:prSet presAssocID="{FC5F68C6-5EE4-4E3D-86A1-03A628649031}" presName="hierChild5" presStyleCnt="0"/>
      <dgm:spPr/>
    </dgm:pt>
    <dgm:pt modelId="{F5176E18-3E95-4983-8BD6-817E3E6C185F}" type="pres">
      <dgm:prSet presAssocID="{CE753464-C6BD-4861-AA9B-F03C49B87127}" presName="Name37" presStyleLbl="parChTrans1D4" presStyleIdx="14" presStyleCnt="27"/>
      <dgm:spPr/>
    </dgm:pt>
    <dgm:pt modelId="{5B30A036-3DC8-4B93-AAC5-0615E956717C}" type="pres">
      <dgm:prSet presAssocID="{0FD9EC41-8B03-4B60-83F6-C813EB768E3F}" presName="hierRoot2" presStyleCnt="0">
        <dgm:presLayoutVars>
          <dgm:hierBranch val="init"/>
        </dgm:presLayoutVars>
      </dgm:prSet>
      <dgm:spPr/>
    </dgm:pt>
    <dgm:pt modelId="{95AA7C1D-30FA-4403-A64F-112712923CAF}" type="pres">
      <dgm:prSet presAssocID="{0FD9EC41-8B03-4B60-83F6-C813EB768E3F}" presName="rootComposite" presStyleCnt="0"/>
      <dgm:spPr/>
    </dgm:pt>
    <dgm:pt modelId="{E8B67438-417C-407C-93FC-3D5E46F2341D}" type="pres">
      <dgm:prSet presAssocID="{0FD9EC41-8B03-4B60-83F6-C813EB768E3F}" presName="rootText" presStyleLbl="node4" presStyleIdx="14" presStyleCnt="27" custScaleX="52654" custScaleY="84247">
        <dgm:presLayoutVars>
          <dgm:chPref val="3"/>
        </dgm:presLayoutVars>
      </dgm:prSet>
      <dgm:spPr/>
    </dgm:pt>
    <dgm:pt modelId="{4D6C1E6A-3172-441D-A07F-02D48CE23D89}" type="pres">
      <dgm:prSet presAssocID="{0FD9EC41-8B03-4B60-83F6-C813EB768E3F}" presName="rootConnector" presStyleLbl="node4" presStyleIdx="14" presStyleCnt="27"/>
      <dgm:spPr/>
    </dgm:pt>
    <dgm:pt modelId="{365CF5F3-4E6F-480A-AE19-38B428A477CF}" type="pres">
      <dgm:prSet presAssocID="{0FD9EC41-8B03-4B60-83F6-C813EB768E3F}" presName="hierChild4" presStyleCnt="0"/>
      <dgm:spPr/>
    </dgm:pt>
    <dgm:pt modelId="{976B1FB8-AD02-4F8F-A6F7-79BEEBF0D696}" type="pres">
      <dgm:prSet presAssocID="{0FD9EC41-8B03-4B60-83F6-C813EB768E3F}" presName="hierChild5" presStyleCnt="0"/>
      <dgm:spPr/>
    </dgm:pt>
    <dgm:pt modelId="{A75C3AD5-98CE-4EF9-AACF-17C1FCFFA4AE}" type="pres">
      <dgm:prSet presAssocID="{1788D191-E85B-43D7-B588-3462853BFC5C}" presName="hierChild5" presStyleCnt="0"/>
      <dgm:spPr/>
    </dgm:pt>
    <dgm:pt modelId="{48DE9875-33EC-49CC-9FF1-2D81BFED32E3}" type="pres">
      <dgm:prSet presAssocID="{42C22815-E45A-486D-8632-99A346F74B16}" presName="Name37" presStyleLbl="parChTrans1D4" presStyleIdx="15" presStyleCnt="27"/>
      <dgm:spPr/>
    </dgm:pt>
    <dgm:pt modelId="{B8C14829-A239-4709-B509-3E4CD198BFB4}" type="pres">
      <dgm:prSet presAssocID="{5EA63D16-CC07-4D53-9256-D1E35B54E2FB}" presName="hierRoot2" presStyleCnt="0">
        <dgm:presLayoutVars>
          <dgm:hierBranch val="init"/>
        </dgm:presLayoutVars>
      </dgm:prSet>
      <dgm:spPr/>
    </dgm:pt>
    <dgm:pt modelId="{06976908-CAE5-4361-9A45-D0311CC85EEA}" type="pres">
      <dgm:prSet presAssocID="{5EA63D16-CC07-4D53-9256-D1E35B54E2FB}" presName="rootComposite" presStyleCnt="0"/>
      <dgm:spPr/>
    </dgm:pt>
    <dgm:pt modelId="{7F267DF1-083A-4841-A52C-660D6BD181A9}" type="pres">
      <dgm:prSet presAssocID="{5EA63D16-CC07-4D53-9256-D1E35B54E2FB}" presName="rootText" presStyleLbl="node4" presStyleIdx="15" presStyleCnt="27" custScaleX="61221">
        <dgm:presLayoutVars>
          <dgm:chPref val="3"/>
        </dgm:presLayoutVars>
      </dgm:prSet>
      <dgm:spPr/>
    </dgm:pt>
    <dgm:pt modelId="{A0AE34E9-6031-4E1C-B8BF-375E3F1AB471}" type="pres">
      <dgm:prSet presAssocID="{5EA63D16-CC07-4D53-9256-D1E35B54E2FB}" presName="rootConnector" presStyleLbl="node4" presStyleIdx="15" presStyleCnt="27"/>
      <dgm:spPr/>
    </dgm:pt>
    <dgm:pt modelId="{093D743B-8E24-49C6-BDDB-5E407AB71339}" type="pres">
      <dgm:prSet presAssocID="{5EA63D16-CC07-4D53-9256-D1E35B54E2FB}" presName="hierChild4" presStyleCnt="0"/>
      <dgm:spPr/>
    </dgm:pt>
    <dgm:pt modelId="{B7E71526-ECE7-4CFC-A5D0-64CCB3406EC9}" type="pres">
      <dgm:prSet presAssocID="{DF4DA7FE-0CD8-4878-BDD4-C1D945F523AB}" presName="Name37" presStyleLbl="parChTrans1D4" presStyleIdx="16" presStyleCnt="27"/>
      <dgm:spPr/>
    </dgm:pt>
    <dgm:pt modelId="{2CD4D0B8-DFA9-41E7-BC4B-3C77DEC0A5CA}" type="pres">
      <dgm:prSet presAssocID="{D7D0D4DA-1752-4386-83FB-50A2F45EB09C}" presName="hierRoot2" presStyleCnt="0">
        <dgm:presLayoutVars>
          <dgm:hierBranch val="init"/>
        </dgm:presLayoutVars>
      </dgm:prSet>
      <dgm:spPr/>
    </dgm:pt>
    <dgm:pt modelId="{2D619A00-D132-4E7E-9049-037A97F0C0A3}" type="pres">
      <dgm:prSet presAssocID="{D7D0D4DA-1752-4386-83FB-50A2F45EB09C}" presName="rootComposite" presStyleCnt="0"/>
      <dgm:spPr/>
    </dgm:pt>
    <dgm:pt modelId="{FDDC6A2C-2531-440E-8103-1EE98AC5F5C5}" type="pres">
      <dgm:prSet presAssocID="{D7D0D4DA-1752-4386-83FB-50A2F45EB09C}" presName="rootText" presStyleLbl="node4" presStyleIdx="16" presStyleCnt="27" custScaleX="52654" custScaleY="84247">
        <dgm:presLayoutVars>
          <dgm:chPref val="3"/>
        </dgm:presLayoutVars>
      </dgm:prSet>
      <dgm:spPr/>
    </dgm:pt>
    <dgm:pt modelId="{82A1591D-9271-4FCE-9BBC-9DB604B4D7A8}" type="pres">
      <dgm:prSet presAssocID="{D7D0D4DA-1752-4386-83FB-50A2F45EB09C}" presName="rootConnector" presStyleLbl="node4" presStyleIdx="16" presStyleCnt="27"/>
      <dgm:spPr/>
    </dgm:pt>
    <dgm:pt modelId="{F4DC77C8-A5CA-4430-BAFE-0C4DB1F6BB69}" type="pres">
      <dgm:prSet presAssocID="{D7D0D4DA-1752-4386-83FB-50A2F45EB09C}" presName="hierChild4" presStyleCnt="0"/>
      <dgm:spPr/>
    </dgm:pt>
    <dgm:pt modelId="{5ECCB7C4-991F-4E6D-B7AB-CC074776C6B3}" type="pres">
      <dgm:prSet presAssocID="{D7D0D4DA-1752-4386-83FB-50A2F45EB09C}" presName="hierChild5" presStyleCnt="0"/>
      <dgm:spPr/>
    </dgm:pt>
    <dgm:pt modelId="{1C3601D0-7443-481F-9AB8-011E0A331A8F}" type="pres">
      <dgm:prSet presAssocID="{2B7C7BB4-3516-4542-B504-9647608E8BA7}" presName="Name37" presStyleLbl="parChTrans1D4" presStyleIdx="17" presStyleCnt="27"/>
      <dgm:spPr/>
    </dgm:pt>
    <dgm:pt modelId="{837980E6-1898-4CD5-8924-7B6E5B9B579F}" type="pres">
      <dgm:prSet presAssocID="{F5E0C130-E2EA-485E-B105-CE46ED83F9F9}" presName="hierRoot2" presStyleCnt="0">
        <dgm:presLayoutVars>
          <dgm:hierBranch val="init"/>
        </dgm:presLayoutVars>
      </dgm:prSet>
      <dgm:spPr/>
    </dgm:pt>
    <dgm:pt modelId="{580E8ABA-C635-4015-8064-9313CE76F119}" type="pres">
      <dgm:prSet presAssocID="{F5E0C130-E2EA-485E-B105-CE46ED83F9F9}" presName="rootComposite" presStyleCnt="0"/>
      <dgm:spPr/>
    </dgm:pt>
    <dgm:pt modelId="{AAFC2450-E184-43DD-B7C2-76732649A1EC}" type="pres">
      <dgm:prSet presAssocID="{F5E0C130-E2EA-485E-B105-CE46ED83F9F9}" presName="rootText" presStyleLbl="node4" presStyleIdx="17" presStyleCnt="27" custScaleX="52654" custScaleY="84247">
        <dgm:presLayoutVars>
          <dgm:chPref val="3"/>
        </dgm:presLayoutVars>
      </dgm:prSet>
      <dgm:spPr/>
    </dgm:pt>
    <dgm:pt modelId="{E631D3A3-C223-4C9F-858A-9C1E8FD97587}" type="pres">
      <dgm:prSet presAssocID="{F5E0C130-E2EA-485E-B105-CE46ED83F9F9}" presName="rootConnector" presStyleLbl="node4" presStyleIdx="17" presStyleCnt="27"/>
      <dgm:spPr/>
    </dgm:pt>
    <dgm:pt modelId="{3B3C6409-4226-4683-AB3C-22DF500C0D09}" type="pres">
      <dgm:prSet presAssocID="{F5E0C130-E2EA-485E-B105-CE46ED83F9F9}" presName="hierChild4" presStyleCnt="0"/>
      <dgm:spPr/>
    </dgm:pt>
    <dgm:pt modelId="{EFFE5E49-7F41-4FC3-969F-46A8C897EE40}" type="pres">
      <dgm:prSet presAssocID="{F5E0C130-E2EA-485E-B105-CE46ED83F9F9}" presName="hierChild5" presStyleCnt="0"/>
      <dgm:spPr/>
    </dgm:pt>
    <dgm:pt modelId="{3616450D-826E-4E57-92AA-534608959C94}" type="pres">
      <dgm:prSet presAssocID="{5EA63D16-CC07-4D53-9256-D1E35B54E2FB}" presName="hierChild5" presStyleCnt="0"/>
      <dgm:spPr/>
    </dgm:pt>
    <dgm:pt modelId="{BF384454-669F-49D3-AA45-52F4510F9A39}" type="pres">
      <dgm:prSet presAssocID="{4C50CBD9-BBF3-482A-96A2-59428831D28D}" presName="hierChild5" presStyleCnt="0"/>
      <dgm:spPr/>
    </dgm:pt>
    <dgm:pt modelId="{E0B505C2-D3AB-4EBD-969D-C377DBEEDF3A}" type="pres">
      <dgm:prSet presAssocID="{530F256D-951F-4744-A80E-894CDE9BDF99}" presName="Name37" presStyleLbl="parChTrans1D3" presStyleIdx="2" presStyleCnt="4"/>
      <dgm:spPr/>
    </dgm:pt>
    <dgm:pt modelId="{979BBABC-178D-4BA7-8BF8-FDB36D183BE4}" type="pres">
      <dgm:prSet presAssocID="{EFBFFBE9-F767-463F-9B28-A4EDF87B171D}" presName="hierRoot2" presStyleCnt="0">
        <dgm:presLayoutVars>
          <dgm:hierBranch val="init"/>
        </dgm:presLayoutVars>
      </dgm:prSet>
      <dgm:spPr/>
    </dgm:pt>
    <dgm:pt modelId="{DF4F75CF-B54A-4926-8F0A-7ADF5AF89D12}" type="pres">
      <dgm:prSet presAssocID="{EFBFFBE9-F767-463F-9B28-A4EDF87B171D}" presName="rootComposite" presStyleCnt="0"/>
      <dgm:spPr/>
    </dgm:pt>
    <dgm:pt modelId="{13976CF7-C331-4E7C-AA6C-412A6E5F092E}" type="pres">
      <dgm:prSet presAssocID="{EFBFFBE9-F767-463F-9B28-A4EDF87B171D}" presName="rootText" presStyleLbl="node3" presStyleIdx="2" presStyleCnt="3">
        <dgm:presLayoutVars>
          <dgm:chPref val="3"/>
        </dgm:presLayoutVars>
      </dgm:prSet>
      <dgm:spPr/>
    </dgm:pt>
    <dgm:pt modelId="{63C70B24-1515-4AC2-8D08-C92A743089BF}" type="pres">
      <dgm:prSet presAssocID="{EFBFFBE9-F767-463F-9B28-A4EDF87B171D}" presName="rootConnector" presStyleLbl="node3" presStyleIdx="2" presStyleCnt="3"/>
      <dgm:spPr/>
    </dgm:pt>
    <dgm:pt modelId="{7D45FAA1-A8CD-4118-A294-5B50B34E35A4}" type="pres">
      <dgm:prSet presAssocID="{EFBFFBE9-F767-463F-9B28-A4EDF87B171D}" presName="hierChild4" presStyleCnt="0"/>
      <dgm:spPr/>
    </dgm:pt>
    <dgm:pt modelId="{4C3B8D00-9FAC-4444-A6C2-640E626B9829}" type="pres">
      <dgm:prSet presAssocID="{FE08C67E-437D-4DF9-94F6-4558A8CA2460}" presName="Name37" presStyleLbl="parChTrans1D4" presStyleIdx="18" presStyleCnt="27"/>
      <dgm:spPr/>
    </dgm:pt>
    <dgm:pt modelId="{3D6850EA-C41B-4E8B-A1F0-30B5FDAD289F}" type="pres">
      <dgm:prSet presAssocID="{60607B8B-06E1-4145-BC13-657E3C6E52B2}" presName="hierRoot2" presStyleCnt="0">
        <dgm:presLayoutVars>
          <dgm:hierBranch val="init"/>
        </dgm:presLayoutVars>
      </dgm:prSet>
      <dgm:spPr/>
    </dgm:pt>
    <dgm:pt modelId="{1CCFC170-B195-492C-91EC-57C06D3118FC}" type="pres">
      <dgm:prSet presAssocID="{60607B8B-06E1-4145-BC13-657E3C6E52B2}" presName="rootComposite" presStyleCnt="0"/>
      <dgm:spPr/>
    </dgm:pt>
    <dgm:pt modelId="{15D84E88-2B0A-44E7-A7CA-0B5880D84B02}" type="pres">
      <dgm:prSet presAssocID="{60607B8B-06E1-4145-BC13-657E3C6E52B2}" presName="rootText" presStyleLbl="node4" presStyleIdx="18" presStyleCnt="27" custScaleX="61221">
        <dgm:presLayoutVars>
          <dgm:chPref val="3"/>
        </dgm:presLayoutVars>
      </dgm:prSet>
      <dgm:spPr/>
    </dgm:pt>
    <dgm:pt modelId="{FA94933C-6ED4-4119-A28D-6B480A1391B3}" type="pres">
      <dgm:prSet presAssocID="{60607B8B-06E1-4145-BC13-657E3C6E52B2}" presName="rootConnector" presStyleLbl="node4" presStyleIdx="18" presStyleCnt="27"/>
      <dgm:spPr/>
    </dgm:pt>
    <dgm:pt modelId="{146B4FBA-9672-4946-AF0F-F2ED12A9DAEA}" type="pres">
      <dgm:prSet presAssocID="{60607B8B-06E1-4145-BC13-657E3C6E52B2}" presName="hierChild4" presStyleCnt="0"/>
      <dgm:spPr/>
    </dgm:pt>
    <dgm:pt modelId="{557A3E6C-B5E9-4E2D-9668-FECDD6875C50}" type="pres">
      <dgm:prSet presAssocID="{B6B82F76-DCBA-4340-B801-DAD64625B456}" presName="Name37" presStyleLbl="parChTrans1D4" presStyleIdx="19" presStyleCnt="27"/>
      <dgm:spPr/>
    </dgm:pt>
    <dgm:pt modelId="{37936D3E-CAD0-45E6-A738-C757FB3BF5E6}" type="pres">
      <dgm:prSet presAssocID="{2E4DD6E5-CE2A-4F59-B6A0-42FF3E16D7CA}" presName="hierRoot2" presStyleCnt="0">
        <dgm:presLayoutVars>
          <dgm:hierBranch val="init"/>
        </dgm:presLayoutVars>
      </dgm:prSet>
      <dgm:spPr/>
    </dgm:pt>
    <dgm:pt modelId="{42786F31-8C42-4752-9181-ADA2D178B7F8}" type="pres">
      <dgm:prSet presAssocID="{2E4DD6E5-CE2A-4F59-B6A0-42FF3E16D7CA}" presName="rootComposite" presStyleCnt="0"/>
      <dgm:spPr/>
    </dgm:pt>
    <dgm:pt modelId="{E8AA87AE-68C0-4903-BC32-0F51B5E3F3A0}" type="pres">
      <dgm:prSet presAssocID="{2E4DD6E5-CE2A-4F59-B6A0-42FF3E16D7CA}" presName="rootText" presStyleLbl="node4" presStyleIdx="19" presStyleCnt="27" custScaleX="52654" custScaleY="84247">
        <dgm:presLayoutVars>
          <dgm:chPref val="3"/>
        </dgm:presLayoutVars>
      </dgm:prSet>
      <dgm:spPr/>
    </dgm:pt>
    <dgm:pt modelId="{A61BF81E-830F-4236-A955-3E7BA80F1308}" type="pres">
      <dgm:prSet presAssocID="{2E4DD6E5-CE2A-4F59-B6A0-42FF3E16D7CA}" presName="rootConnector" presStyleLbl="node4" presStyleIdx="19" presStyleCnt="27"/>
      <dgm:spPr/>
    </dgm:pt>
    <dgm:pt modelId="{E17823BA-1FEC-4F46-AFEC-72C8116EEDF9}" type="pres">
      <dgm:prSet presAssocID="{2E4DD6E5-CE2A-4F59-B6A0-42FF3E16D7CA}" presName="hierChild4" presStyleCnt="0"/>
      <dgm:spPr/>
    </dgm:pt>
    <dgm:pt modelId="{30393CFF-0649-4B30-9F6B-55334A3FABCF}" type="pres">
      <dgm:prSet presAssocID="{2E4DD6E5-CE2A-4F59-B6A0-42FF3E16D7CA}" presName="hierChild5" presStyleCnt="0"/>
      <dgm:spPr/>
    </dgm:pt>
    <dgm:pt modelId="{9646BE9F-95E6-4D81-8A9C-3F2FA8D9EE12}" type="pres">
      <dgm:prSet presAssocID="{A7FAEF5F-6B0C-46DB-9F91-D692431D43CD}" presName="Name37" presStyleLbl="parChTrans1D4" presStyleIdx="20" presStyleCnt="27"/>
      <dgm:spPr/>
    </dgm:pt>
    <dgm:pt modelId="{B4276DEE-03D9-45D3-9092-4B471BE2936E}" type="pres">
      <dgm:prSet presAssocID="{75FE216C-ECE9-4EB0-A124-5472C1827EF5}" presName="hierRoot2" presStyleCnt="0">
        <dgm:presLayoutVars>
          <dgm:hierBranch val="init"/>
        </dgm:presLayoutVars>
      </dgm:prSet>
      <dgm:spPr/>
    </dgm:pt>
    <dgm:pt modelId="{821246FB-B9FC-4368-A763-B5CBCDF6A12F}" type="pres">
      <dgm:prSet presAssocID="{75FE216C-ECE9-4EB0-A124-5472C1827EF5}" presName="rootComposite" presStyleCnt="0"/>
      <dgm:spPr/>
    </dgm:pt>
    <dgm:pt modelId="{EAF02261-6373-419C-9C21-DED7DBB55472}" type="pres">
      <dgm:prSet presAssocID="{75FE216C-ECE9-4EB0-A124-5472C1827EF5}" presName="rootText" presStyleLbl="node4" presStyleIdx="20" presStyleCnt="27" custScaleX="52654" custScaleY="84247">
        <dgm:presLayoutVars>
          <dgm:chPref val="3"/>
        </dgm:presLayoutVars>
      </dgm:prSet>
      <dgm:spPr/>
    </dgm:pt>
    <dgm:pt modelId="{DC4C07E8-F5A9-46AB-8FAE-0B4B871A7114}" type="pres">
      <dgm:prSet presAssocID="{75FE216C-ECE9-4EB0-A124-5472C1827EF5}" presName="rootConnector" presStyleLbl="node4" presStyleIdx="20" presStyleCnt="27"/>
      <dgm:spPr/>
    </dgm:pt>
    <dgm:pt modelId="{DCB807FE-AF6E-44D4-86C3-B3AE9EAA9366}" type="pres">
      <dgm:prSet presAssocID="{75FE216C-ECE9-4EB0-A124-5472C1827EF5}" presName="hierChild4" presStyleCnt="0"/>
      <dgm:spPr/>
    </dgm:pt>
    <dgm:pt modelId="{24BA80A2-9468-4101-837A-2B5549554643}" type="pres">
      <dgm:prSet presAssocID="{75FE216C-ECE9-4EB0-A124-5472C1827EF5}" presName="hierChild5" presStyleCnt="0"/>
      <dgm:spPr/>
    </dgm:pt>
    <dgm:pt modelId="{5ED89C56-4492-41CC-B881-2EF57131648E}" type="pres">
      <dgm:prSet presAssocID="{60607B8B-06E1-4145-BC13-657E3C6E52B2}" presName="hierChild5" presStyleCnt="0"/>
      <dgm:spPr/>
    </dgm:pt>
    <dgm:pt modelId="{F119AFAA-C523-4E4C-B4CA-677BE5864FD8}" type="pres">
      <dgm:prSet presAssocID="{5E3B508F-5D96-477E-A739-1E8B49ED2EF7}" presName="Name37" presStyleLbl="parChTrans1D4" presStyleIdx="21" presStyleCnt="27"/>
      <dgm:spPr/>
    </dgm:pt>
    <dgm:pt modelId="{60A761EE-BE7D-4A6E-B710-C0FFA8435CAE}" type="pres">
      <dgm:prSet presAssocID="{348D2D82-E126-4B28-854D-EDC744579423}" presName="hierRoot2" presStyleCnt="0">
        <dgm:presLayoutVars>
          <dgm:hierBranch val="init"/>
        </dgm:presLayoutVars>
      </dgm:prSet>
      <dgm:spPr/>
    </dgm:pt>
    <dgm:pt modelId="{A5401F03-B26D-461E-816C-441877612A90}" type="pres">
      <dgm:prSet presAssocID="{348D2D82-E126-4B28-854D-EDC744579423}" presName="rootComposite" presStyleCnt="0"/>
      <dgm:spPr/>
    </dgm:pt>
    <dgm:pt modelId="{CF66D05B-BA6F-4268-900D-5A87E27021F3}" type="pres">
      <dgm:prSet presAssocID="{348D2D82-E126-4B28-854D-EDC744579423}" presName="rootText" presStyleLbl="node4" presStyleIdx="21" presStyleCnt="27" custScaleX="61221">
        <dgm:presLayoutVars>
          <dgm:chPref val="3"/>
        </dgm:presLayoutVars>
      </dgm:prSet>
      <dgm:spPr/>
    </dgm:pt>
    <dgm:pt modelId="{4ED3815A-2407-4745-887F-DD5B83F5E31D}" type="pres">
      <dgm:prSet presAssocID="{348D2D82-E126-4B28-854D-EDC744579423}" presName="rootConnector" presStyleLbl="node4" presStyleIdx="21" presStyleCnt="27"/>
      <dgm:spPr/>
    </dgm:pt>
    <dgm:pt modelId="{D51FC70B-3EE0-4DB3-A1C3-3BDCB869879B}" type="pres">
      <dgm:prSet presAssocID="{348D2D82-E126-4B28-854D-EDC744579423}" presName="hierChild4" presStyleCnt="0"/>
      <dgm:spPr/>
    </dgm:pt>
    <dgm:pt modelId="{9270781C-E96F-44A6-9FB3-960851B195AF}" type="pres">
      <dgm:prSet presAssocID="{ACF6523F-90C8-4AB3-9413-12ACADF0B70A}" presName="Name37" presStyleLbl="parChTrans1D4" presStyleIdx="22" presStyleCnt="27"/>
      <dgm:spPr/>
    </dgm:pt>
    <dgm:pt modelId="{4CA3DE41-C150-4178-AF7A-79CBC5A46EB8}" type="pres">
      <dgm:prSet presAssocID="{162DB454-E83D-48A0-9AD6-76A43BD60045}" presName="hierRoot2" presStyleCnt="0">
        <dgm:presLayoutVars>
          <dgm:hierBranch val="init"/>
        </dgm:presLayoutVars>
      </dgm:prSet>
      <dgm:spPr/>
    </dgm:pt>
    <dgm:pt modelId="{FA055DA0-81A6-4128-A4F3-1209668EE0E4}" type="pres">
      <dgm:prSet presAssocID="{162DB454-E83D-48A0-9AD6-76A43BD60045}" presName="rootComposite" presStyleCnt="0"/>
      <dgm:spPr/>
    </dgm:pt>
    <dgm:pt modelId="{88CA9D76-40C3-48E3-9663-C83237697BED}" type="pres">
      <dgm:prSet presAssocID="{162DB454-E83D-48A0-9AD6-76A43BD60045}" presName="rootText" presStyleLbl="node4" presStyleIdx="22" presStyleCnt="27" custScaleX="52654" custScaleY="84247">
        <dgm:presLayoutVars>
          <dgm:chPref val="3"/>
        </dgm:presLayoutVars>
      </dgm:prSet>
      <dgm:spPr/>
    </dgm:pt>
    <dgm:pt modelId="{D77994F0-D990-4E79-85AA-FAD2C2F2C89E}" type="pres">
      <dgm:prSet presAssocID="{162DB454-E83D-48A0-9AD6-76A43BD60045}" presName="rootConnector" presStyleLbl="node4" presStyleIdx="22" presStyleCnt="27"/>
      <dgm:spPr/>
    </dgm:pt>
    <dgm:pt modelId="{D87C022D-D6C8-48CF-9433-CB2E33FEB12F}" type="pres">
      <dgm:prSet presAssocID="{162DB454-E83D-48A0-9AD6-76A43BD60045}" presName="hierChild4" presStyleCnt="0"/>
      <dgm:spPr/>
    </dgm:pt>
    <dgm:pt modelId="{2AB96FC9-589C-4621-A0E9-3200970E23D6}" type="pres">
      <dgm:prSet presAssocID="{162DB454-E83D-48A0-9AD6-76A43BD60045}" presName="hierChild5" presStyleCnt="0"/>
      <dgm:spPr/>
    </dgm:pt>
    <dgm:pt modelId="{B90B6830-96F7-4415-AD29-2F7D5F02CA4C}" type="pres">
      <dgm:prSet presAssocID="{DE00BE40-CB56-4EBE-9FFA-4C1489A643A5}" presName="Name37" presStyleLbl="parChTrans1D4" presStyleIdx="23" presStyleCnt="27"/>
      <dgm:spPr/>
    </dgm:pt>
    <dgm:pt modelId="{B6E673D5-054E-4D70-8CDE-0BAA313040D8}" type="pres">
      <dgm:prSet presAssocID="{42F2CFB2-2C7D-43E7-A8B8-DEEEF5B2A174}" presName="hierRoot2" presStyleCnt="0">
        <dgm:presLayoutVars>
          <dgm:hierBranch val="init"/>
        </dgm:presLayoutVars>
      </dgm:prSet>
      <dgm:spPr/>
    </dgm:pt>
    <dgm:pt modelId="{A4E45F98-66F2-4741-A079-524D7C35AF91}" type="pres">
      <dgm:prSet presAssocID="{42F2CFB2-2C7D-43E7-A8B8-DEEEF5B2A174}" presName="rootComposite" presStyleCnt="0"/>
      <dgm:spPr/>
    </dgm:pt>
    <dgm:pt modelId="{B1BF7600-B3D0-49A5-9ECA-7ABBA34A3C76}" type="pres">
      <dgm:prSet presAssocID="{42F2CFB2-2C7D-43E7-A8B8-DEEEF5B2A174}" presName="rootText" presStyleLbl="node4" presStyleIdx="23" presStyleCnt="27" custScaleX="52654" custScaleY="84247">
        <dgm:presLayoutVars>
          <dgm:chPref val="3"/>
        </dgm:presLayoutVars>
      </dgm:prSet>
      <dgm:spPr/>
    </dgm:pt>
    <dgm:pt modelId="{B605DFE4-BE17-455C-B7FA-E38274320DCF}" type="pres">
      <dgm:prSet presAssocID="{42F2CFB2-2C7D-43E7-A8B8-DEEEF5B2A174}" presName="rootConnector" presStyleLbl="node4" presStyleIdx="23" presStyleCnt="27"/>
      <dgm:spPr/>
    </dgm:pt>
    <dgm:pt modelId="{B2D327A0-1189-40F3-BD96-CC3CAD8138D0}" type="pres">
      <dgm:prSet presAssocID="{42F2CFB2-2C7D-43E7-A8B8-DEEEF5B2A174}" presName="hierChild4" presStyleCnt="0"/>
      <dgm:spPr/>
    </dgm:pt>
    <dgm:pt modelId="{22DAE24B-AAB8-4D3A-A508-77CC4803AFDD}" type="pres">
      <dgm:prSet presAssocID="{42F2CFB2-2C7D-43E7-A8B8-DEEEF5B2A174}" presName="hierChild5" presStyleCnt="0"/>
      <dgm:spPr/>
    </dgm:pt>
    <dgm:pt modelId="{80CD55F6-3046-4377-85EA-0CBC0F391C39}" type="pres">
      <dgm:prSet presAssocID="{348D2D82-E126-4B28-854D-EDC744579423}" presName="hierChild5" presStyleCnt="0"/>
      <dgm:spPr/>
    </dgm:pt>
    <dgm:pt modelId="{2BBDAF24-01DB-4077-8C04-4C3E3D6117B4}" type="pres">
      <dgm:prSet presAssocID="{39AAA9E3-7AB1-45E8-A988-1E5629BA493D}" presName="Name37" presStyleLbl="parChTrans1D4" presStyleIdx="24" presStyleCnt="27"/>
      <dgm:spPr/>
    </dgm:pt>
    <dgm:pt modelId="{236F047E-885A-4149-BD2E-A2CDFB4D7A3C}" type="pres">
      <dgm:prSet presAssocID="{210A473F-4955-4F1E-A04C-5D945D6A2C7E}" presName="hierRoot2" presStyleCnt="0">
        <dgm:presLayoutVars>
          <dgm:hierBranch val="init"/>
        </dgm:presLayoutVars>
      </dgm:prSet>
      <dgm:spPr/>
    </dgm:pt>
    <dgm:pt modelId="{3A482034-914D-405E-AAF5-6A351AC710FB}" type="pres">
      <dgm:prSet presAssocID="{210A473F-4955-4F1E-A04C-5D945D6A2C7E}" presName="rootComposite" presStyleCnt="0"/>
      <dgm:spPr/>
    </dgm:pt>
    <dgm:pt modelId="{A96ED00E-DF2D-45E1-9DBA-5C06B104A8C1}" type="pres">
      <dgm:prSet presAssocID="{210A473F-4955-4F1E-A04C-5D945D6A2C7E}" presName="rootText" presStyleLbl="node4" presStyleIdx="24" presStyleCnt="27" custScaleX="61221">
        <dgm:presLayoutVars>
          <dgm:chPref val="3"/>
        </dgm:presLayoutVars>
      </dgm:prSet>
      <dgm:spPr/>
    </dgm:pt>
    <dgm:pt modelId="{A9507DA9-2924-4916-BD1B-5B31B0DD80C8}" type="pres">
      <dgm:prSet presAssocID="{210A473F-4955-4F1E-A04C-5D945D6A2C7E}" presName="rootConnector" presStyleLbl="node4" presStyleIdx="24" presStyleCnt="27"/>
      <dgm:spPr/>
    </dgm:pt>
    <dgm:pt modelId="{4FB5CBB3-ED05-4CFD-9E05-21199DB448CB}" type="pres">
      <dgm:prSet presAssocID="{210A473F-4955-4F1E-A04C-5D945D6A2C7E}" presName="hierChild4" presStyleCnt="0"/>
      <dgm:spPr/>
    </dgm:pt>
    <dgm:pt modelId="{FFE7DC42-CFF1-4DB8-ACA1-31DA2FEBBF8E}" type="pres">
      <dgm:prSet presAssocID="{B101B914-DC5A-4E13-BE77-EE571EFB7776}" presName="Name37" presStyleLbl="parChTrans1D4" presStyleIdx="25" presStyleCnt="27"/>
      <dgm:spPr/>
    </dgm:pt>
    <dgm:pt modelId="{1776651A-BB1C-425C-B5C2-B37853AB1964}" type="pres">
      <dgm:prSet presAssocID="{34999BD9-554F-4923-A2D4-EE1E92BC35D9}" presName="hierRoot2" presStyleCnt="0">
        <dgm:presLayoutVars>
          <dgm:hierBranch val="init"/>
        </dgm:presLayoutVars>
      </dgm:prSet>
      <dgm:spPr/>
    </dgm:pt>
    <dgm:pt modelId="{1AAE283F-1377-42A1-939A-5183E83039DD}" type="pres">
      <dgm:prSet presAssocID="{34999BD9-554F-4923-A2D4-EE1E92BC35D9}" presName="rootComposite" presStyleCnt="0"/>
      <dgm:spPr/>
    </dgm:pt>
    <dgm:pt modelId="{9CD2590F-CC3C-43B5-9929-39CA4284E064}" type="pres">
      <dgm:prSet presAssocID="{34999BD9-554F-4923-A2D4-EE1E92BC35D9}" presName="rootText" presStyleLbl="node4" presStyleIdx="25" presStyleCnt="27" custScaleX="52654" custScaleY="84247">
        <dgm:presLayoutVars>
          <dgm:chPref val="3"/>
        </dgm:presLayoutVars>
      </dgm:prSet>
      <dgm:spPr/>
    </dgm:pt>
    <dgm:pt modelId="{8DD3D9FE-9A75-482A-902F-ED636829BCBB}" type="pres">
      <dgm:prSet presAssocID="{34999BD9-554F-4923-A2D4-EE1E92BC35D9}" presName="rootConnector" presStyleLbl="node4" presStyleIdx="25" presStyleCnt="27"/>
      <dgm:spPr/>
    </dgm:pt>
    <dgm:pt modelId="{9D86F69B-B75D-454E-A5BB-539DB4A85522}" type="pres">
      <dgm:prSet presAssocID="{34999BD9-554F-4923-A2D4-EE1E92BC35D9}" presName="hierChild4" presStyleCnt="0"/>
      <dgm:spPr/>
    </dgm:pt>
    <dgm:pt modelId="{C7A15804-319F-424B-A955-729B2829B974}" type="pres">
      <dgm:prSet presAssocID="{34999BD9-554F-4923-A2D4-EE1E92BC35D9}" presName="hierChild5" presStyleCnt="0"/>
      <dgm:spPr/>
    </dgm:pt>
    <dgm:pt modelId="{C6635072-CA50-44F2-ADB2-EF2DE3ADE953}" type="pres">
      <dgm:prSet presAssocID="{C300D6C6-46F2-42A6-B38E-686FBC6B3D30}" presName="Name37" presStyleLbl="parChTrans1D4" presStyleIdx="26" presStyleCnt="27"/>
      <dgm:spPr/>
    </dgm:pt>
    <dgm:pt modelId="{9F6A7BBD-9A5D-49E1-9442-A4DED3C7018C}" type="pres">
      <dgm:prSet presAssocID="{734F7D9D-86BE-4774-AC54-5417CB61BB89}" presName="hierRoot2" presStyleCnt="0">
        <dgm:presLayoutVars>
          <dgm:hierBranch val="init"/>
        </dgm:presLayoutVars>
      </dgm:prSet>
      <dgm:spPr/>
    </dgm:pt>
    <dgm:pt modelId="{5A252C65-BE46-4A08-8982-503EF98CDBE0}" type="pres">
      <dgm:prSet presAssocID="{734F7D9D-86BE-4774-AC54-5417CB61BB89}" presName="rootComposite" presStyleCnt="0"/>
      <dgm:spPr/>
    </dgm:pt>
    <dgm:pt modelId="{48F0AF68-11B0-4874-8F78-E9C9B73539ED}" type="pres">
      <dgm:prSet presAssocID="{734F7D9D-86BE-4774-AC54-5417CB61BB89}" presName="rootText" presStyleLbl="node4" presStyleIdx="26" presStyleCnt="27" custScaleX="52654" custScaleY="84247">
        <dgm:presLayoutVars>
          <dgm:chPref val="3"/>
        </dgm:presLayoutVars>
      </dgm:prSet>
      <dgm:spPr/>
    </dgm:pt>
    <dgm:pt modelId="{97AACA15-8B9D-4699-8F01-704BD8B363DE}" type="pres">
      <dgm:prSet presAssocID="{734F7D9D-86BE-4774-AC54-5417CB61BB89}" presName="rootConnector" presStyleLbl="node4" presStyleIdx="26" presStyleCnt="27"/>
      <dgm:spPr/>
    </dgm:pt>
    <dgm:pt modelId="{5FAC6F57-5C1D-4278-A0C9-27673723899B}" type="pres">
      <dgm:prSet presAssocID="{734F7D9D-86BE-4774-AC54-5417CB61BB89}" presName="hierChild4" presStyleCnt="0"/>
      <dgm:spPr/>
    </dgm:pt>
    <dgm:pt modelId="{33704243-4920-4173-BCFA-8BB6B830A218}" type="pres">
      <dgm:prSet presAssocID="{734F7D9D-86BE-4774-AC54-5417CB61BB89}" presName="hierChild5" presStyleCnt="0"/>
      <dgm:spPr/>
    </dgm:pt>
    <dgm:pt modelId="{3CEAC206-5B29-4103-9E92-4AD2845AC611}" type="pres">
      <dgm:prSet presAssocID="{210A473F-4955-4F1E-A04C-5D945D6A2C7E}" presName="hierChild5" presStyleCnt="0"/>
      <dgm:spPr/>
    </dgm:pt>
    <dgm:pt modelId="{81EBC73A-7172-40B6-8988-68B1D7680E10}" type="pres">
      <dgm:prSet presAssocID="{EFBFFBE9-F767-463F-9B28-A4EDF87B171D}" presName="hierChild5" presStyleCnt="0"/>
      <dgm:spPr/>
    </dgm:pt>
    <dgm:pt modelId="{2CE01DEB-0206-4C35-A0AC-655163A3BD71}" type="pres">
      <dgm:prSet presAssocID="{813B6141-014E-44A8-938C-30D58B9962DB}" presName="hierChild5" presStyleCnt="0"/>
      <dgm:spPr/>
    </dgm:pt>
    <dgm:pt modelId="{875459EC-6856-4879-A1FF-1A4E1A68B5CE}" type="pres">
      <dgm:prSet presAssocID="{FFBD066E-6D56-4427-9086-5AB1C1195A50}" presName="Name111" presStyleLbl="parChTrans1D3" presStyleIdx="3" presStyleCnt="4"/>
      <dgm:spPr/>
    </dgm:pt>
    <dgm:pt modelId="{73EE1DCB-EFF2-4A89-86B1-BE65D54B45E7}" type="pres">
      <dgm:prSet presAssocID="{E4DE8C81-5254-40A2-A6E7-E6FCD5C928AB}" presName="hierRoot3" presStyleCnt="0">
        <dgm:presLayoutVars>
          <dgm:hierBranch val="init"/>
        </dgm:presLayoutVars>
      </dgm:prSet>
      <dgm:spPr/>
    </dgm:pt>
    <dgm:pt modelId="{200FC4E7-7233-4A31-9F8B-42AEAFD2ABAB}" type="pres">
      <dgm:prSet presAssocID="{E4DE8C81-5254-40A2-A6E7-E6FCD5C928AB}" presName="rootComposite3" presStyleCnt="0"/>
      <dgm:spPr/>
    </dgm:pt>
    <dgm:pt modelId="{FC8D1723-A7B9-4BF0-94D1-ADD3B1C08103}" type="pres">
      <dgm:prSet presAssocID="{E4DE8C81-5254-40A2-A6E7-E6FCD5C928AB}" presName="rootText3" presStyleLbl="asst2" presStyleIdx="0" presStyleCnt="1" custScaleX="84335" custScaleY="92001" custLinFactNeighborX="-9212" custLinFactNeighborY="-5702">
        <dgm:presLayoutVars>
          <dgm:chPref val="3"/>
        </dgm:presLayoutVars>
      </dgm:prSet>
      <dgm:spPr/>
    </dgm:pt>
    <dgm:pt modelId="{2B9589E3-9F65-4F61-B1E6-0A4C0C475AC9}" type="pres">
      <dgm:prSet presAssocID="{E4DE8C81-5254-40A2-A6E7-E6FCD5C928AB}" presName="rootConnector3" presStyleLbl="asst2" presStyleIdx="0" presStyleCnt="1"/>
      <dgm:spPr/>
    </dgm:pt>
    <dgm:pt modelId="{B279CD06-4FCF-49EB-ADC9-FF61CC7FB8DF}" type="pres">
      <dgm:prSet presAssocID="{E4DE8C81-5254-40A2-A6E7-E6FCD5C928AB}" presName="hierChild6" presStyleCnt="0"/>
      <dgm:spPr/>
    </dgm:pt>
    <dgm:pt modelId="{AA1501D4-1CC1-4AAF-85B0-4D2B347D100F}" type="pres">
      <dgm:prSet presAssocID="{E4DE8C81-5254-40A2-A6E7-E6FCD5C928AB}" presName="hierChild7" presStyleCnt="0"/>
      <dgm:spPr/>
    </dgm:pt>
    <dgm:pt modelId="{950143A1-F669-4C0D-9099-6A316F9EB47D}" type="pres">
      <dgm:prSet presAssocID="{8EE9FDA0-50DB-44A6-A00A-46A701A48E5D}" presName="hierChild3" presStyleCnt="0"/>
      <dgm:spPr/>
    </dgm:pt>
  </dgm:ptLst>
  <dgm:cxnLst>
    <dgm:cxn modelId="{10608A4C-5E43-4377-920C-6F61B4712120}" srcId="{8EE9FDA0-50DB-44A6-A00A-46A701A48E5D}" destId="{813B6141-014E-44A8-938C-30D58B9962DB}" srcOrd="0" destOrd="0" parTransId="{2CB73B5E-86E5-4D00-90A8-CC67EDCE0E35}" sibTransId="{C4371940-ED68-4504-982B-76F034C0E5A6}"/>
    <dgm:cxn modelId="{42F6E27D-7C08-42D9-AFE4-71A9CD749A5A}" srcId="{0380A0E7-0EA7-49AC-8CB1-4236729CB7BA}" destId="{64FD933E-9F01-4E85-879D-351E6B4F365F}" srcOrd="1" destOrd="0" parTransId="{EAC88888-C9DA-4E8E-A793-52C1568758C3}" sibTransId="{7E3B763E-0898-4587-B9C5-48EB692714ED}"/>
    <dgm:cxn modelId="{A3A80A57-3E04-4A75-91FE-B6F4EBAD4F5B}" type="presOf" srcId="{970AEC89-22D9-4037-A24A-B42C481894D4}" destId="{4824A2BA-2851-4BFA-A845-DF428EDCBD2B}" srcOrd="1" destOrd="0" presId="urn:microsoft.com/office/officeart/2005/8/layout/orgChart1"/>
    <dgm:cxn modelId="{B710F66E-9394-4DC7-8E4B-B67CFCBEC6CF}" type="presOf" srcId="{0FD9EC41-8B03-4B60-83F6-C813EB768E3F}" destId="{E8B67438-417C-407C-93FC-3D5E46F2341D}" srcOrd="0" destOrd="0" presId="urn:microsoft.com/office/officeart/2005/8/layout/orgChart1"/>
    <dgm:cxn modelId="{5EA3E008-215A-472A-97D9-9D032D6AFFFE}" srcId="{4E1F00E9-C188-4F88-9691-18FAB61A0C7D}" destId="{287207D8-CD12-46FF-B37E-E6C0B78FF02E}" srcOrd="0" destOrd="0" parTransId="{D6D3B766-A5B6-48F2-A758-D40133494058}" sibTransId="{C507E03A-6FCF-48DC-B186-1ABD03A27BAC}"/>
    <dgm:cxn modelId="{E4BD6066-FC69-4333-8990-0D9D8BBDFE1E}" type="presOf" srcId="{71B5F488-0C87-44CF-B23D-26854424F0D8}" destId="{1026CD4B-5407-4CEA-BEB0-515447B879CE}" srcOrd="1" destOrd="0" presId="urn:microsoft.com/office/officeart/2005/8/layout/orgChart1"/>
    <dgm:cxn modelId="{125CCD2F-44C0-48AD-8576-28A0DBEA1163}" type="presOf" srcId="{EFBFFBE9-F767-463F-9B28-A4EDF87B171D}" destId="{63C70B24-1515-4AC2-8D08-C92A743089BF}" srcOrd="1" destOrd="0" presId="urn:microsoft.com/office/officeart/2005/8/layout/orgChart1"/>
    <dgm:cxn modelId="{B286116E-9FE7-4B65-A342-C1D8E79DE7F5}" type="presOf" srcId="{DF4DA7FE-0CD8-4878-BDD4-C1D945F523AB}" destId="{B7E71526-ECE7-4CFC-A5D0-64CCB3406EC9}" srcOrd="0" destOrd="0" presId="urn:microsoft.com/office/officeart/2005/8/layout/orgChart1"/>
    <dgm:cxn modelId="{BDFF1A4D-E919-457A-9861-37A2CC7A9C0E}" type="presOf" srcId="{988B44FB-2A41-421B-AB30-FD21EA06BAF4}" destId="{EA582F5D-1231-47BE-B6C3-423181A9B8E2}" srcOrd="0" destOrd="0" presId="urn:microsoft.com/office/officeart/2005/8/layout/orgChart1"/>
    <dgm:cxn modelId="{FBAC976F-92F4-4A93-B6F1-0FC7F5DA8EFE}" type="presOf" srcId="{4E1F00E9-C188-4F88-9691-18FAB61A0C7D}" destId="{AE21301C-5A36-4485-8990-046087CCA082}" srcOrd="1" destOrd="0" presId="urn:microsoft.com/office/officeart/2005/8/layout/orgChart1"/>
    <dgm:cxn modelId="{D31394A7-D58B-4BCA-A499-DF38F4D9FB96}" srcId="{2B46E2BA-E609-4E5F-9F78-E7A1FE96348C}" destId="{E9DD0C36-775A-4BEC-B267-F32D661549E7}" srcOrd="1" destOrd="0" parTransId="{A6F4FA7C-3B44-4FE8-B04B-7FCEDD2CEA78}" sibTransId="{96E01999-061B-4108-A2C9-83ED9A7C82DA}"/>
    <dgm:cxn modelId="{9C786976-77E7-4DF8-8CA4-0CD62C562A21}" type="presOf" srcId="{8EE9FDA0-50DB-44A6-A00A-46A701A48E5D}" destId="{E87042E2-1622-44DB-8A7E-29BD3F7CAE99}" srcOrd="0" destOrd="0" presId="urn:microsoft.com/office/officeart/2005/8/layout/orgChart1"/>
    <dgm:cxn modelId="{E9040A60-6F42-4017-A92B-3DC469A367D2}" type="presOf" srcId="{AD5B73F2-5E14-4700-8462-26AE01144F9F}" destId="{3F6D89CE-0F42-478C-9076-1B6EDFFA0668}" srcOrd="0" destOrd="0" presId="urn:microsoft.com/office/officeart/2005/8/layout/orgChart1"/>
    <dgm:cxn modelId="{2ACF1740-A429-48C0-A63F-53AD0D1261FA}" type="presOf" srcId="{1788D191-E85B-43D7-B588-3462853BFC5C}" destId="{DECB4124-F6FC-46AD-B929-5F13C5DEEB05}" srcOrd="0" destOrd="0" presId="urn:microsoft.com/office/officeart/2005/8/layout/orgChart1"/>
    <dgm:cxn modelId="{2423C80D-DC60-4E56-80FB-468FFD1F3513}" type="presOf" srcId="{75FE216C-ECE9-4EB0-A124-5472C1827EF5}" destId="{EAF02261-6373-419C-9C21-DED7DBB55472}" srcOrd="0" destOrd="0" presId="urn:microsoft.com/office/officeart/2005/8/layout/orgChart1"/>
    <dgm:cxn modelId="{368E23EE-606E-4420-8EDB-934E4C73947E}" type="presOf" srcId="{813B6141-014E-44A8-938C-30D58B9962DB}" destId="{B421191B-2FB8-45DC-9997-3CC04758EC5F}" srcOrd="0" destOrd="0" presId="urn:microsoft.com/office/officeart/2005/8/layout/orgChart1"/>
    <dgm:cxn modelId="{C3AAA741-C8A5-4CF6-B52F-2E086CEA47A2}" type="presOf" srcId="{34999BD9-554F-4923-A2D4-EE1E92BC35D9}" destId="{8DD3D9FE-9A75-482A-902F-ED636829BCBB}" srcOrd="1" destOrd="0" presId="urn:microsoft.com/office/officeart/2005/8/layout/orgChart1"/>
    <dgm:cxn modelId="{34683724-481C-4896-A9A3-5D6264755FA9}" type="presOf" srcId="{42C22815-E45A-486D-8632-99A346F74B16}" destId="{48DE9875-33EC-49CC-9FF1-2D81BFED32E3}" srcOrd="0" destOrd="0" presId="urn:microsoft.com/office/officeart/2005/8/layout/orgChart1"/>
    <dgm:cxn modelId="{3A7AD0E4-7821-4600-A6CE-35E107F719E9}" type="presOf" srcId="{F5E0C130-E2EA-485E-B105-CE46ED83F9F9}" destId="{E631D3A3-C223-4C9F-858A-9C1E8FD97587}" srcOrd="1" destOrd="0" presId="urn:microsoft.com/office/officeart/2005/8/layout/orgChart1"/>
    <dgm:cxn modelId="{949CA4A2-322C-4E3B-B7D8-456D940E3C8B}" type="presOf" srcId="{60607B8B-06E1-4145-BC13-657E3C6E52B2}" destId="{FA94933C-6ED4-4119-A28D-6B480A1391B3}" srcOrd="1" destOrd="0" presId="urn:microsoft.com/office/officeart/2005/8/layout/orgChart1"/>
    <dgm:cxn modelId="{4EE761D7-90BF-404D-BEC6-61782543E3F0}" srcId="{60607B8B-06E1-4145-BC13-657E3C6E52B2}" destId="{2E4DD6E5-CE2A-4F59-B6A0-42FF3E16D7CA}" srcOrd="0" destOrd="0" parTransId="{B6B82F76-DCBA-4340-B801-DAD64625B456}" sibTransId="{298FF9A8-F5E6-465A-9BD0-691D075125D2}"/>
    <dgm:cxn modelId="{28801DCF-0A75-475B-9798-83B97B3EAD29}" type="presOf" srcId="{1CB35812-A1C3-495C-9271-BCF2D411EA10}" destId="{6553F3F5-2F45-4458-94CC-C51806EC6A24}" srcOrd="0" destOrd="0" presId="urn:microsoft.com/office/officeart/2005/8/layout/orgChart1"/>
    <dgm:cxn modelId="{C38A39E0-F866-4FBF-B7C2-A476A3DEE985}" type="presOf" srcId="{2B46E2BA-E609-4E5F-9F78-E7A1FE96348C}" destId="{EB6EA815-C7FE-4B26-B1F8-D54184191145}" srcOrd="0" destOrd="0" presId="urn:microsoft.com/office/officeart/2005/8/layout/orgChart1"/>
    <dgm:cxn modelId="{1C106F1C-1F42-4AEE-BA83-69D0FACD3833}" srcId="{5EA63D16-CC07-4D53-9256-D1E35B54E2FB}" destId="{D7D0D4DA-1752-4386-83FB-50A2F45EB09C}" srcOrd="0" destOrd="0" parTransId="{DF4DA7FE-0CD8-4878-BDD4-C1D945F523AB}" sibTransId="{F1820FB2-C003-43A5-81DA-1747D4D54543}"/>
    <dgm:cxn modelId="{D6D59697-F51E-4B03-BB95-BF06764DD3FB}" type="presOf" srcId="{210A473F-4955-4F1E-A04C-5D945D6A2C7E}" destId="{A9507DA9-2924-4916-BD1B-5B31B0DD80C8}" srcOrd="1" destOrd="0" presId="urn:microsoft.com/office/officeart/2005/8/layout/orgChart1"/>
    <dgm:cxn modelId="{A6CB680D-FFE1-495B-95CE-6504412973B0}" type="presOf" srcId="{75FE216C-ECE9-4EB0-A124-5472C1827EF5}" destId="{DC4C07E8-F5A9-46AB-8FAE-0B4B871A7114}" srcOrd="1" destOrd="0" presId="urn:microsoft.com/office/officeart/2005/8/layout/orgChart1"/>
    <dgm:cxn modelId="{BDD6841F-B2F6-4759-B909-B793EC8770A0}" srcId="{E9DD0C36-775A-4BEC-B267-F32D661549E7}" destId="{1CB35812-A1C3-495C-9271-BCF2D411EA10}" srcOrd="0" destOrd="0" parTransId="{4AFA071A-DFF4-4765-BB52-2ACA83BA07C3}" sibTransId="{CD989B75-911A-430C-9004-4A2F01501623}"/>
    <dgm:cxn modelId="{4D60BBCA-523B-4DB6-A0B1-A7751AC67D2D}" type="presOf" srcId="{AD5B73F2-5E14-4700-8462-26AE01144F9F}" destId="{B826A33C-D810-47D4-9196-F555CD4CCB02}" srcOrd="1" destOrd="0" presId="urn:microsoft.com/office/officeart/2005/8/layout/orgChart1"/>
    <dgm:cxn modelId="{9D462135-8B36-4A90-BA7F-D22DE0F4C797}" srcId="{4C50CBD9-BBF3-482A-96A2-59428831D28D}" destId="{5EA63D16-CC07-4D53-9256-D1E35B54E2FB}" srcOrd="2" destOrd="0" parTransId="{42C22815-E45A-486D-8632-99A346F74B16}" sibTransId="{4B68DD53-792F-43DC-B09C-52351105626E}"/>
    <dgm:cxn modelId="{3E67F296-7DFF-4CA3-9607-4150D536214C}" srcId="{970AEC89-22D9-4037-A24A-B42C481894D4}" destId="{AD5B73F2-5E14-4700-8462-26AE01144F9F}" srcOrd="0" destOrd="0" parTransId="{12A3ABE8-3A41-4E95-943B-02B9E29065FF}" sibTransId="{AF160962-6174-4E1F-924C-F47CADF53430}"/>
    <dgm:cxn modelId="{E35B4ACA-D7B8-497B-B81F-83A1110B9D1F}" type="presOf" srcId="{42F2CFB2-2C7D-43E7-A8B8-DEEEF5B2A174}" destId="{B1BF7600-B3D0-49A5-9ECA-7ABBA34A3C76}" srcOrd="0" destOrd="0" presId="urn:microsoft.com/office/officeart/2005/8/layout/orgChart1"/>
    <dgm:cxn modelId="{796D7396-E530-455A-BCF4-68533456C2BE}" type="presOf" srcId="{4E1F00E9-C188-4F88-9691-18FAB61A0C7D}" destId="{B5D8AED2-DAD3-4273-9A97-AC3048CD1D78}" srcOrd="0" destOrd="0" presId="urn:microsoft.com/office/officeart/2005/8/layout/orgChart1"/>
    <dgm:cxn modelId="{C929E3FB-FA74-4522-964F-42EEAE6DDFF2}" type="presOf" srcId="{0380A0E7-0EA7-49AC-8CB1-4236729CB7BA}" destId="{98F09C36-3E2D-46D3-A4FF-D7C14CCAED99}" srcOrd="1" destOrd="0" presId="urn:microsoft.com/office/officeart/2005/8/layout/orgChart1"/>
    <dgm:cxn modelId="{EFE27166-EBE8-4C28-A855-5F888ECA5488}" type="presOf" srcId="{8EE9FDA0-50DB-44A6-A00A-46A701A48E5D}" destId="{A96B62E4-74FD-4B7A-96F3-A4CBB9DC2FD5}" srcOrd="1" destOrd="0" presId="urn:microsoft.com/office/officeart/2005/8/layout/orgChart1"/>
    <dgm:cxn modelId="{BAB3E0C6-770C-4950-A3D6-4F8D8121FDE5}" srcId="{EFBFFBE9-F767-463F-9B28-A4EDF87B171D}" destId="{210A473F-4955-4F1E-A04C-5D945D6A2C7E}" srcOrd="2" destOrd="0" parTransId="{39AAA9E3-7AB1-45E8-A988-1E5629BA493D}" sibTransId="{56E9D2AD-3B20-437A-803E-6E24EF6CABCD}"/>
    <dgm:cxn modelId="{9DDC2B6D-2131-4465-A3AD-4D292F4F2C6D}" type="presOf" srcId="{FC5F68C6-5EE4-4E3D-86A1-03A628649031}" destId="{D411774C-969E-43C1-B289-CEDD352203DD}" srcOrd="0" destOrd="0" presId="urn:microsoft.com/office/officeart/2005/8/layout/orgChart1"/>
    <dgm:cxn modelId="{887ED442-6167-4470-AF25-AD8C6C211F82}" srcId="{348D2D82-E126-4B28-854D-EDC744579423}" destId="{42F2CFB2-2C7D-43E7-A8B8-DEEEF5B2A174}" srcOrd="1" destOrd="0" parTransId="{DE00BE40-CB56-4EBE-9FFA-4C1489A643A5}" sibTransId="{89225A8F-8298-4E7D-9BBD-D04909D13883}"/>
    <dgm:cxn modelId="{32D1A9FB-DCA4-44AD-9ADE-DD4F68A56006}" type="presOf" srcId="{FC03CCDE-EE23-4FE9-B43A-380F92BF6EC6}" destId="{49F76EF6-C7BF-4A2C-9D8E-960063998BF8}" srcOrd="0" destOrd="0" presId="urn:microsoft.com/office/officeart/2005/8/layout/orgChart1"/>
    <dgm:cxn modelId="{967D6643-59FF-4C75-A0CF-2A301724D0C9}" type="presOf" srcId="{0FD9EC41-8B03-4B60-83F6-C813EB768E3F}" destId="{4D6C1E6A-3172-441D-A07F-02D48CE23D89}" srcOrd="1" destOrd="0" presId="urn:microsoft.com/office/officeart/2005/8/layout/orgChart1"/>
    <dgm:cxn modelId="{485166A1-E621-458B-8407-B423CE2DA538}" type="presOf" srcId="{EFCCD11D-60E9-4469-A72E-87E1ECC5E3EF}" destId="{33419C54-2ABF-42DA-99FB-A5031F64C803}" srcOrd="0" destOrd="0" presId="urn:microsoft.com/office/officeart/2005/8/layout/orgChart1"/>
    <dgm:cxn modelId="{0285A7FA-57E8-462D-8E1F-D6F45B5BA4E7}" type="presOf" srcId="{530F256D-951F-4744-A80E-894CDE9BDF99}" destId="{E0B505C2-D3AB-4EBD-969D-C377DBEEDF3A}" srcOrd="0" destOrd="0" presId="urn:microsoft.com/office/officeart/2005/8/layout/orgChart1"/>
    <dgm:cxn modelId="{6900F5A1-98A1-4E50-857C-76362EAF1CB5}" type="presOf" srcId="{DE00BE40-CB56-4EBE-9FFA-4C1489A643A5}" destId="{B90B6830-96F7-4415-AD29-2F7D5F02CA4C}" srcOrd="0" destOrd="0" presId="urn:microsoft.com/office/officeart/2005/8/layout/orgChart1"/>
    <dgm:cxn modelId="{25C053AF-1D08-4E4D-9F37-C0CFE34E961C}" type="presOf" srcId="{E4DE8C81-5254-40A2-A6E7-E6FCD5C928AB}" destId="{2B9589E3-9F65-4F61-B1E6-0A4C0C475AC9}" srcOrd="1" destOrd="0" presId="urn:microsoft.com/office/officeart/2005/8/layout/orgChart1"/>
    <dgm:cxn modelId="{DF55E81D-2E5E-4A27-B08A-3602429352BE}" type="presOf" srcId="{D9017100-E685-445A-BB45-610FBD32A58B}" destId="{BC559228-DBB5-4E9E-8CBA-3F1B3BBA4E30}" srcOrd="0" destOrd="0" presId="urn:microsoft.com/office/officeart/2005/8/layout/orgChart1"/>
    <dgm:cxn modelId="{4898EF87-2481-4AA1-A762-BBBD7FB39010}" type="presOf" srcId="{CE753464-C6BD-4861-AA9B-F03C49B87127}" destId="{F5176E18-3E95-4983-8BD6-817E3E6C185F}" srcOrd="0" destOrd="0" presId="urn:microsoft.com/office/officeart/2005/8/layout/orgChart1"/>
    <dgm:cxn modelId="{5234BFC5-51FB-41EA-80D3-9DF310C81922}" type="presOf" srcId="{F5E0C130-E2EA-485E-B105-CE46ED83F9F9}" destId="{AAFC2450-E184-43DD-B7C2-76732649A1EC}" srcOrd="0" destOrd="0" presId="urn:microsoft.com/office/officeart/2005/8/layout/orgChart1"/>
    <dgm:cxn modelId="{35845020-29B9-4C45-BC47-72D2010BC8CE}" srcId="{813B6141-014E-44A8-938C-30D58B9962DB}" destId="{E4DE8C81-5254-40A2-A6E7-E6FCD5C928AB}" srcOrd="0" destOrd="0" parTransId="{FFBD066E-6D56-4427-9086-5AB1C1195A50}" sibTransId="{456B543F-1E41-47AB-BC96-E185C8491010}"/>
    <dgm:cxn modelId="{DED95663-9B03-4D2E-BD13-67D2D23B5CC8}" srcId="{4E1F00E9-C188-4F88-9691-18FAB61A0C7D}" destId="{821FC16D-FF2A-4602-9CCE-17FA27667B2B}" srcOrd="1" destOrd="0" parTransId="{D9017100-E685-445A-BB45-610FBD32A58B}" sibTransId="{CF961F08-08EC-4133-B3BC-6F2539A4370F}"/>
    <dgm:cxn modelId="{55EB0FD5-549A-4325-81F5-E973F2E1EBFE}" type="presOf" srcId="{A6F4FA7C-3B44-4FE8-B04B-7FCEDD2CEA78}" destId="{A27B45E5-1BB5-46E2-935B-C8C6FEA7CDCB}" srcOrd="0" destOrd="0" presId="urn:microsoft.com/office/officeart/2005/8/layout/orgChart1"/>
    <dgm:cxn modelId="{8F83A6C7-19EA-4B14-A68C-457908DA23FD}" srcId="{E9DD0C36-775A-4BEC-B267-F32D661549E7}" destId="{988B44FB-2A41-421B-AB30-FD21EA06BAF4}" srcOrd="1" destOrd="0" parTransId="{63D81D40-412F-4277-966A-D0B8A3B4C075}" sibTransId="{D29235E7-D0E8-4A4C-85A9-BBF214EC6FB6}"/>
    <dgm:cxn modelId="{BFACE804-88D5-4624-90C5-589E0FAC512C}" type="presOf" srcId="{2B46E2BA-E609-4E5F-9F78-E7A1FE96348C}" destId="{70CF77EB-C15F-4B6D-8007-91187E4C0E5A}" srcOrd="1" destOrd="0" presId="urn:microsoft.com/office/officeart/2005/8/layout/orgChart1"/>
    <dgm:cxn modelId="{68B550CF-4986-4168-B3B6-E6080D453950}" type="presOf" srcId="{EAC88888-C9DA-4E8E-A793-52C1568758C3}" destId="{295AEFB6-8C35-4475-A2E1-B906C64A9B97}" srcOrd="0" destOrd="0" presId="urn:microsoft.com/office/officeart/2005/8/layout/orgChart1"/>
    <dgm:cxn modelId="{465657C8-1275-4CA1-BC0F-89B7439709B5}" srcId="{210A473F-4955-4F1E-A04C-5D945D6A2C7E}" destId="{34999BD9-554F-4923-A2D4-EE1E92BC35D9}" srcOrd="0" destOrd="0" parTransId="{B101B914-DC5A-4E13-BE77-EE571EFB7776}" sibTransId="{CBD6BFFA-8429-4142-8DE1-7582FC3DD6F6}"/>
    <dgm:cxn modelId="{790F64ED-CA12-4B46-BCB2-9C4DBC6958BB}" type="presOf" srcId="{4AFA071A-DFF4-4765-BB52-2ACA83BA07C3}" destId="{647038FD-3A4F-443E-8D4C-89818178B8CC}" srcOrd="0" destOrd="0" presId="urn:microsoft.com/office/officeart/2005/8/layout/orgChart1"/>
    <dgm:cxn modelId="{39B76826-710A-46BB-B324-D5BD36E8EFD9}" type="presOf" srcId="{ACF6523F-90C8-4AB3-9413-12ACADF0B70A}" destId="{9270781C-E96F-44A6-9FB3-960851B195AF}" srcOrd="0" destOrd="0" presId="urn:microsoft.com/office/officeart/2005/8/layout/orgChart1"/>
    <dgm:cxn modelId="{36139EE0-F6E0-4D4D-A66A-CDCD83DD959A}" type="presOf" srcId="{50BA1253-4E22-488B-96F9-5FE40D644A9C}" destId="{C4240CD8-3319-4D3C-87F3-CC029438BEF7}" srcOrd="0" destOrd="0" presId="urn:microsoft.com/office/officeart/2005/8/layout/orgChart1"/>
    <dgm:cxn modelId="{D8C675C0-931D-42C8-B4CD-FDC2B5D5382F}" srcId="{813B6141-014E-44A8-938C-30D58B9962DB}" destId="{2B46E2BA-E609-4E5F-9F78-E7A1FE96348C}" srcOrd="1" destOrd="0" parTransId="{FB473A7A-9680-4316-B00F-E99132E612C4}" sibTransId="{CAD3F3CB-05CB-4397-8E85-195724510F9E}"/>
    <dgm:cxn modelId="{DD4A8AF2-C4D8-4050-9FA2-73AB78E07BA6}" type="presOf" srcId="{A7FAEF5F-6B0C-46DB-9F91-D692431D43CD}" destId="{9646BE9F-95E6-4D81-8A9C-3F2FA8D9EE12}" srcOrd="0" destOrd="0" presId="urn:microsoft.com/office/officeart/2005/8/layout/orgChart1"/>
    <dgm:cxn modelId="{77DA4BFC-19C2-4383-B493-8819C529AB36}" type="presOf" srcId="{DBF3E165-FEB1-4FF7-A035-FE67AF59C56C}" destId="{AD034283-A49B-40D6-AAB5-8B3FFC079C85}" srcOrd="0" destOrd="0" presId="urn:microsoft.com/office/officeart/2005/8/layout/orgChart1"/>
    <dgm:cxn modelId="{B99A87EE-3FC9-4E24-93F1-3F06CA13F572}" type="presOf" srcId="{2BB10D29-C080-4A9C-A342-9FB492A1B1E4}" destId="{7DABCD2C-07CF-4328-A6FD-1C24156BF759}" srcOrd="0" destOrd="0" presId="urn:microsoft.com/office/officeart/2005/8/layout/orgChart1"/>
    <dgm:cxn modelId="{777D4D79-7020-49C0-A0B0-2FB1C09B153D}" type="presOf" srcId="{348D2D82-E126-4B28-854D-EDC744579423}" destId="{4ED3815A-2407-4745-887F-DD5B83F5E31D}" srcOrd="1" destOrd="0" presId="urn:microsoft.com/office/officeart/2005/8/layout/orgChart1"/>
    <dgm:cxn modelId="{A50CA390-79C3-46FD-93E7-0C4948CAE160}" type="presOf" srcId="{C300D6C6-46F2-42A6-B38E-686FBC6B3D30}" destId="{C6635072-CA50-44F2-ADB2-EF2DE3ADE953}" srcOrd="0" destOrd="0" presId="urn:microsoft.com/office/officeart/2005/8/layout/orgChart1"/>
    <dgm:cxn modelId="{78E295F7-304B-4A73-A9AC-27AA81C26893}" type="presOf" srcId="{64FD933E-9F01-4E85-879D-351E6B4F365F}" destId="{2234B132-83AD-4750-82E6-C5DB5869A887}" srcOrd="1" destOrd="0" presId="urn:microsoft.com/office/officeart/2005/8/layout/orgChart1"/>
    <dgm:cxn modelId="{B68F29AE-9ED2-436B-B2FB-257D035AB349}" type="presOf" srcId="{EFBFFBE9-F767-463F-9B28-A4EDF87B171D}" destId="{13976CF7-C331-4E7C-AA6C-412A6E5F092E}" srcOrd="0" destOrd="0" presId="urn:microsoft.com/office/officeart/2005/8/layout/orgChart1"/>
    <dgm:cxn modelId="{434409B6-E79F-4008-A777-2C27F530C34B}" type="presOf" srcId="{821FC16D-FF2A-4602-9CCE-17FA27667B2B}" destId="{F585FE2A-522A-41EB-B0B5-623FBF447895}" srcOrd="1" destOrd="0" presId="urn:microsoft.com/office/officeart/2005/8/layout/orgChart1"/>
    <dgm:cxn modelId="{35DAEEBB-4839-423C-8FAE-C0B4F5DA6735}" type="presOf" srcId="{813B6141-014E-44A8-938C-30D58B9962DB}" destId="{B8D7789F-4AB4-4C22-9F4B-A6A4DF7F386A}" srcOrd="1" destOrd="0" presId="urn:microsoft.com/office/officeart/2005/8/layout/orgChart1"/>
    <dgm:cxn modelId="{656249C1-1485-443C-B3CF-02AC214EBC2F}" type="presOf" srcId="{2E4DD6E5-CE2A-4F59-B6A0-42FF3E16D7CA}" destId="{E8AA87AE-68C0-4903-BC32-0F51B5E3F3A0}" srcOrd="0" destOrd="0" presId="urn:microsoft.com/office/officeart/2005/8/layout/orgChart1"/>
    <dgm:cxn modelId="{BCACD2E1-0837-4908-8109-BC5CE2EC853A}" type="presOf" srcId="{162DB454-E83D-48A0-9AD6-76A43BD60045}" destId="{D77994F0-D990-4E79-85AA-FAD2C2F2C89E}" srcOrd="1" destOrd="0" presId="urn:microsoft.com/office/officeart/2005/8/layout/orgChart1"/>
    <dgm:cxn modelId="{357CEA0E-3F0A-4B54-B1E4-BC34AA174868}" type="presOf" srcId="{970AEC89-22D9-4037-A24A-B42C481894D4}" destId="{DB92A9D3-A89D-489E-A4B5-1A7D700434C4}" srcOrd="0" destOrd="0" presId="urn:microsoft.com/office/officeart/2005/8/layout/orgChart1"/>
    <dgm:cxn modelId="{672F9460-FC0F-47A9-B2A7-CB8752748A56}" type="presOf" srcId="{734F7D9D-86BE-4774-AC54-5417CB61BB89}" destId="{97AACA15-8B9D-4699-8F01-704BD8B363DE}" srcOrd="1" destOrd="0" presId="urn:microsoft.com/office/officeart/2005/8/layout/orgChart1"/>
    <dgm:cxn modelId="{DC2A859D-1AB4-40AB-808C-438C442FC1B3}" type="presOf" srcId="{B222C33E-1AC4-425C-ABC2-3A8A981EE881}" destId="{303995A7-981C-40BB-BF0C-F8311640509B}" srcOrd="0" destOrd="0" presId="urn:microsoft.com/office/officeart/2005/8/layout/orgChart1"/>
    <dgm:cxn modelId="{8FE5407F-FA02-496F-ACF6-F0814E58F354}" srcId="{813B6141-014E-44A8-938C-30D58B9962DB}" destId="{4C50CBD9-BBF3-482A-96A2-59428831D28D}" srcOrd="2" destOrd="0" parTransId="{B222C33E-1AC4-425C-ABC2-3A8A981EE881}" sibTransId="{91E037C1-4127-40CC-9A1D-24315D761912}"/>
    <dgm:cxn modelId="{1073296F-01DF-4464-9C86-FB9519FC5BE4}" type="presOf" srcId="{FFBD066E-6D56-4427-9086-5AB1C1195A50}" destId="{875459EC-6856-4879-A1FF-1A4E1A68B5CE}" srcOrd="0" destOrd="0" presId="urn:microsoft.com/office/officeart/2005/8/layout/orgChart1"/>
    <dgm:cxn modelId="{6CBD7BF7-108C-4302-8069-7399572A7A07}" type="presOf" srcId="{71B5F488-0C87-44CF-B23D-26854424F0D8}" destId="{799CFAA7-D8FC-4333-B942-F3EF07BF86F1}" srcOrd="0" destOrd="0" presId="urn:microsoft.com/office/officeart/2005/8/layout/orgChart1"/>
    <dgm:cxn modelId="{8E9D8917-69A1-4EF2-8066-EE8886287BFA}" type="presOf" srcId="{988B44FB-2A41-421B-AB30-FD21EA06BAF4}" destId="{4B958F5B-AE0B-4F05-8C01-682B7B766572}" srcOrd="1" destOrd="0" presId="urn:microsoft.com/office/officeart/2005/8/layout/orgChart1"/>
    <dgm:cxn modelId="{427D1B41-ED7F-4AE6-9AEB-85EB05FEB4CF}" srcId="{210A473F-4955-4F1E-A04C-5D945D6A2C7E}" destId="{734F7D9D-86BE-4774-AC54-5417CB61BB89}" srcOrd="1" destOrd="0" parTransId="{C300D6C6-46F2-42A6-B38E-686FBC6B3D30}" sibTransId="{79EA3F4D-3EAE-4E26-B7B7-9F8A09E962CF}"/>
    <dgm:cxn modelId="{B8956F18-B6BD-4CA2-90A2-2439C1519649}" srcId="{2B46E2BA-E609-4E5F-9F78-E7A1FE96348C}" destId="{970AEC89-22D9-4037-A24A-B42C481894D4}" srcOrd="2" destOrd="0" parTransId="{DBF3E165-FEB1-4FF7-A035-FE67AF59C56C}" sibTransId="{2C69460F-F64E-4217-9BC6-2B4CBE42B1EA}"/>
    <dgm:cxn modelId="{5C642F7E-3268-4D91-B8F4-6E0F001693C3}" type="presOf" srcId="{4C50CBD9-BBF3-482A-96A2-59428831D28D}" destId="{9642CBCE-DDB1-42F1-B52C-6E0F4E54F631}" srcOrd="0" destOrd="0" presId="urn:microsoft.com/office/officeart/2005/8/layout/orgChart1"/>
    <dgm:cxn modelId="{2E35D14A-1C6F-41E7-9D9A-EE46D97A15A9}" type="presOf" srcId="{B6B82F76-DCBA-4340-B801-DAD64625B456}" destId="{557A3E6C-B5E9-4E2D-9668-FECDD6875C50}" srcOrd="0" destOrd="0" presId="urn:microsoft.com/office/officeart/2005/8/layout/orgChart1"/>
    <dgm:cxn modelId="{45FA29A3-BD87-4035-9F52-2553D227754B}" srcId="{970AEC89-22D9-4037-A24A-B42C481894D4}" destId="{71B5F488-0C87-44CF-B23D-26854424F0D8}" srcOrd="1" destOrd="0" parTransId="{11D0F5A2-C7C7-4609-A015-BE8435FBB11F}" sibTransId="{04BAD7DB-AEAF-465A-94EA-7B13CA323E4A}"/>
    <dgm:cxn modelId="{CA64B9B9-BF02-4194-B13A-036D3FBB6F50}" type="presOf" srcId="{FC5F68C6-5EE4-4E3D-86A1-03A628649031}" destId="{F6C37F62-BAAE-4E90-B958-75487A2FB385}" srcOrd="1" destOrd="0" presId="urn:microsoft.com/office/officeart/2005/8/layout/orgChart1"/>
    <dgm:cxn modelId="{4F682655-1DAC-4CE7-8214-BEA9AA4FC068}" type="presOf" srcId="{7D78AB52-9028-4B9A-9CF6-43432C9D6143}" destId="{506583EA-1C6D-490D-9737-5369A50EF522}" srcOrd="0" destOrd="0" presId="urn:microsoft.com/office/officeart/2005/8/layout/orgChart1"/>
    <dgm:cxn modelId="{A4D5C4B5-B9FC-42C0-AAD4-B0FCE03CCF79}" srcId="{4C50CBD9-BBF3-482A-96A2-59428831D28D}" destId="{4E1F00E9-C188-4F88-9691-18FAB61A0C7D}" srcOrd="0" destOrd="0" parTransId="{FC03CCDE-EE23-4FE9-B43A-380F92BF6EC6}" sibTransId="{BC90D47B-7A33-40CB-BE3F-4F15A13A8B6F}"/>
    <dgm:cxn modelId="{3204073E-6E63-426A-B23D-619E5E96D74E}" srcId="{2BB10D29-C080-4A9C-A342-9FB492A1B1E4}" destId="{8EE9FDA0-50DB-44A6-A00A-46A701A48E5D}" srcOrd="0" destOrd="0" parTransId="{8D69F3C7-1E8E-413C-BD17-8C6942A2FD9C}" sibTransId="{4A887A00-3850-4B77-A2E9-9B433FB3729B}"/>
    <dgm:cxn modelId="{B17AC369-28FA-48B8-A9FF-5BDE84916521}" type="presOf" srcId="{5EA63D16-CC07-4D53-9256-D1E35B54E2FB}" destId="{7F267DF1-083A-4841-A52C-660D6BD181A9}" srcOrd="0" destOrd="0" presId="urn:microsoft.com/office/officeart/2005/8/layout/orgChart1"/>
    <dgm:cxn modelId="{D38762CD-0176-4169-93B3-F7A185CBFB30}" type="presOf" srcId="{821FC16D-FF2A-4602-9CCE-17FA27667B2B}" destId="{3CF590B6-4C65-42BB-AB29-A8DBCC20E3C2}" srcOrd="0" destOrd="0" presId="urn:microsoft.com/office/officeart/2005/8/layout/orgChart1"/>
    <dgm:cxn modelId="{17550D9E-CD41-47BE-8340-048328ABAA36}" type="presOf" srcId="{5EA63D16-CC07-4D53-9256-D1E35B54E2FB}" destId="{A0AE34E9-6031-4E1C-B8BF-375E3F1AB471}" srcOrd="1" destOrd="0" presId="urn:microsoft.com/office/officeart/2005/8/layout/orgChart1"/>
    <dgm:cxn modelId="{8EBB64CC-A04A-4334-B860-6DF4868717F8}" type="presOf" srcId="{2CB73B5E-86E5-4D00-90A8-CC67EDCE0E35}" destId="{258326CA-58EC-4D25-B14C-86EEC78267DA}" srcOrd="0" destOrd="0" presId="urn:microsoft.com/office/officeart/2005/8/layout/orgChart1"/>
    <dgm:cxn modelId="{F8E7D2C0-5BDD-485E-98EF-54D217CD1E8F}" type="presOf" srcId="{210A473F-4955-4F1E-A04C-5D945D6A2C7E}" destId="{A96ED00E-DF2D-45E1-9DBA-5C06B104A8C1}" srcOrd="0" destOrd="0" presId="urn:microsoft.com/office/officeart/2005/8/layout/orgChart1"/>
    <dgm:cxn modelId="{451C5845-D9DD-4E05-A052-4F918A4240CC}" type="presOf" srcId="{2E4DD6E5-CE2A-4F59-B6A0-42FF3E16D7CA}" destId="{A61BF81E-830F-4236-A955-3E7BA80F1308}" srcOrd="1" destOrd="0" presId="urn:microsoft.com/office/officeart/2005/8/layout/orgChart1"/>
    <dgm:cxn modelId="{115C501B-2E70-4258-80D1-2429ED6CFF83}" srcId="{4C50CBD9-BBF3-482A-96A2-59428831D28D}" destId="{1788D191-E85B-43D7-B588-3462853BFC5C}" srcOrd="1" destOrd="0" parTransId="{38CAD2A4-F4D5-4223-9C13-A30878BC9F93}" sibTransId="{56562D3D-69C9-41AC-9161-DF90CA0D07DA}"/>
    <dgm:cxn modelId="{53EE7772-F0F0-44AC-8E69-AD5BBFC8B72B}" type="presOf" srcId="{63D81D40-412F-4277-966A-D0B8A3B4C075}" destId="{C205E813-1410-448A-8F56-08F33FC3B53C}" srcOrd="0" destOrd="0" presId="urn:microsoft.com/office/officeart/2005/8/layout/orgChart1"/>
    <dgm:cxn modelId="{622D454A-6BB6-4DE1-A1C1-361732CA8597}" type="presOf" srcId="{42F2CFB2-2C7D-43E7-A8B8-DEEEF5B2A174}" destId="{B605DFE4-BE17-455C-B7FA-E38274320DCF}" srcOrd="1" destOrd="0" presId="urn:microsoft.com/office/officeart/2005/8/layout/orgChart1"/>
    <dgm:cxn modelId="{F514C01E-C824-4598-B2E8-D1F49DF39D3D}" type="presOf" srcId="{B101B914-DC5A-4E13-BE77-EE571EFB7776}" destId="{FFE7DC42-CFF1-4DB8-ACA1-31DA2FEBBF8E}" srcOrd="0" destOrd="0" presId="urn:microsoft.com/office/officeart/2005/8/layout/orgChart1"/>
    <dgm:cxn modelId="{A5AF47B9-DCE3-4A43-AF76-6EA56C83D357}" type="presOf" srcId="{2B7C7BB4-3516-4542-B504-9647608E8BA7}" destId="{1C3601D0-7443-481F-9AB8-011E0A331A8F}" srcOrd="0" destOrd="0" presId="urn:microsoft.com/office/officeart/2005/8/layout/orgChart1"/>
    <dgm:cxn modelId="{CEFC1BD7-8699-49AE-9B51-DE4A3B27F92F}" type="presOf" srcId="{734F7D9D-86BE-4774-AC54-5417CB61BB89}" destId="{48F0AF68-11B0-4874-8F78-E9C9B73539ED}" srcOrd="0" destOrd="0" presId="urn:microsoft.com/office/officeart/2005/8/layout/orgChart1"/>
    <dgm:cxn modelId="{26A1B91D-B579-489A-918C-C28AF876C747}" type="presOf" srcId="{5E3B508F-5D96-477E-A739-1E8B49ED2EF7}" destId="{F119AFAA-C523-4E4C-B4CA-677BE5864FD8}" srcOrd="0" destOrd="0" presId="urn:microsoft.com/office/officeart/2005/8/layout/orgChart1"/>
    <dgm:cxn modelId="{0145D33D-1B0F-433F-B290-815F75E8949C}" type="presOf" srcId="{34999BD9-554F-4923-A2D4-EE1E92BC35D9}" destId="{9CD2590F-CC3C-43B5-9929-39CA4284E064}" srcOrd="0" destOrd="0" presId="urn:microsoft.com/office/officeart/2005/8/layout/orgChart1"/>
    <dgm:cxn modelId="{CDCF3AF2-1300-4235-9F60-940963F534FB}" type="presOf" srcId="{1CB35812-A1C3-495C-9271-BCF2D411EA10}" destId="{34E62D7E-853B-45AA-B79C-6B71442D591F}" srcOrd="1" destOrd="0" presId="urn:microsoft.com/office/officeart/2005/8/layout/orgChart1"/>
    <dgm:cxn modelId="{F7613040-B2A9-4E90-A5D2-B3048AA2FBF1}" srcId="{1788D191-E85B-43D7-B588-3462853BFC5C}" destId="{FC5F68C6-5EE4-4E3D-86A1-03A628649031}" srcOrd="0" destOrd="0" parTransId="{EFCCD11D-60E9-4469-A72E-87E1ECC5E3EF}" sibTransId="{7C9E7521-786B-408A-ACCD-2CE8FA1400BB}"/>
    <dgm:cxn modelId="{090C7204-8345-44F0-84EC-B1437B8E408D}" srcId="{813B6141-014E-44A8-938C-30D58B9962DB}" destId="{EFBFFBE9-F767-463F-9B28-A4EDF87B171D}" srcOrd="3" destOrd="0" parTransId="{530F256D-951F-4744-A80E-894CDE9BDF99}" sibTransId="{AC58504E-8686-4EB6-9F0A-6B60304FC5A0}"/>
    <dgm:cxn modelId="{A8D3D92C-1B05-43CF-B284-022BABA9CBE5}" srcId="{348D2D82-E126-4B28-854D-EDC744579423}" destId="{162DB454-E83D-48A0-9AD6-76A43BD60045}" srcOrd="0" destOrd="0" parTransId="{ACF6523F-90C8-4AB3-9413-12ACADF0B70A}" sibTransId="{4B09E04C-1702-4C26-9FCD-A3C61AA0EDC5}"/>
    <dgm:cxn modelId="{72A486CF-27F7-4924-9A9F-31643A92C18B}" type="presOf" srcId="{64FD933E-9F01-4E85-879D-351E6B4F365F}" destId="{8672839C-7DB1-4D77-89A0-9B15F9545CA2}" srcOrd="0" destOrd="0" presId="urn:microsoft.com/office/officeart/2005/8/layout/orgChart1"/>
    <dgm:cxn modelId="{F5A1B15D-DF29-4CB3-A484-0FBB7CB04EA2}" type="presOf" srcId="{348D2D82-E126-4B28-854D-EDC744579423}" destId="{CF66D05B-BA6F-4268-900D-5A87E27021F3}" srcOrd="0" destOrd="0" presId="urn:microsoft.com/office/officeart/2005/8/layout/orgChart1"/>
    <dgm:cxn modelId="{43406814-FE4E-458B-B123-5773F80754CB}" type="presOf" srcId="{D6D3B766-A5B6-48F2-A758-D40133494058}" destId="{26B83A2D-4E88-41D2-8DCC-EE151AAE9B15}" srcOrd="0" destOrd="0" presId="urn:microsoft.com/office/officeart/2005/8/layout/orgChart1"/>
    <dgm:cxn modelId="{1D9AD041-EC89-4A20-A52A-ED4237608DAE}" type="presOf" srcId="{12A3ABE8-3A41-4E95-943B-02B9E29065FF}" destId="{54700744-4299-4004-9BBC-15217983FEFC}" srcOrd="0" destOrd="0" presId="urn:microsoft.com/office/officeart/2005/8/layout/orgChart1"/>
    <dgm:cxn modelId="{5B4A1974-6F34-4969-B9F3-67FACE28DA63}" type="presOf" srcId="{50BA1253-4E22-488B-96F9-5FE40D644A9C}" destId="{A86ED0FF-29FF-40C3-A43C-41C6FE2F0D78}" srcOrd="1" destOrd="0" presId="urn:microsoft.com/office/officeart/2005/8/layout/orgChart1"/>
    <dgm:cxn modelId="{409F7C16-FD73-481D-A39F-BBFBABDE0196}" type="presOf" srcId="{287207D8-CD12-46FF-B37E-E6C0B78FF02E}" destId="{60C89592-CEC6-49D0-8AD6-09A3B87BFFD7}" srcOrd="1" destOrd="0" presId="urn:microsoft.com/office/officeart/2005/8/layout/orgChart1"/>
    <dgm:cxn modelId="{928A7382-5907-47F8-9207-78E84E53E489}" type="presOf" srcId="{39AAA9E3-7AB1-45E8-A988-1E5629BA493D}" destId="{2BBDAF24-01DB-4077-8C04-4C3E3D6117B4}" srcOrd="0" destOrd="0" presId="urn:microsoft.com/office/officeart/2005/8/layout/orgChart1"/>
    <dgm:cxn modelId="{2D2DAB6A-BF6B-428A-A292-D9E7E15BE527}" type="presOf" srcId="{E4DE8C81-5254-40A2-A6E7-E6FCD5C928AB}" destId="{FC8D1723-A7B9-4BF0-94D1-ADD3B1C08103}" srcOrd="0" destOrd="0" presId="urn:microsoft.com/office/officeart/2005/8/layout/orgChart1"/>
    <dgm:cxn modelId="{193BE542-7A7C-4AF6-B287-C1EB7042321F}" type="presOf" srcId="{4C50CBD9-BBF3-482A-96A2-59428831D28D}" destId="{1BE32278-4B47-4084-A293-C7F95BDFA969}" srcOrd="1" destOrd="0" presId="urn:microsoft.com/office/officeart/2005/8/layout/orgChart1"/>
    <dgm:cxn modelId="{2212CE38-ADED-417B-BDD9-D6470847E345}" srcId="{EFBFFBE9-F767-463F-9B28-A4EDF87B171D}" destId="{60607B8B-06E1-4145-BC13-657E3C6E52B2}" srcOrd="0" destOrd="0" parTransId="{FE08C67E-437D-4DF9-94F6-4558A8CA2460}" sibTransId="{0DF9AE84-B228-4570-A53C-798A1FADFF53}"/>
    <dgm:cxn modelId="{EAA42864-6076-43D7-80D4-446D1C34A62C}" type="presOf" srcId="{1788D191-E85B-43D7-B588-3462853BFC5C}" destId="{2E0741E5-3CA5-4838-AF74-58AFDF83FF9B}" srcOrd="1" destOrd="0" presId="urn:microsoft.com/office/officeart/2005/8/layout/orgChart1"/>
    <dgm:cxn modelId="{A91F263A-FA1E-4E62-ACB8-98BAD5F5FC8A}" type="presOf" srcId="{11D0F5A2-C7C7-4609-A015-BE8435FBB11F}" destId="{55D674C9-72ED-43CD-8F54-2EC548103EAB}" srcOrd="0" destOrd="0" presId="urn:microsoft.com/office/officeart/2005/8/layout/orgChart1"/>
    <dgm:cxn modelId="{E587AD47-458F-4232-9BC9-FF4B204F5267}" type="presOf" srcId="{162DB454-E83D-48A0-9AD6-76A43BD60045}" destId="{88CA9D76-40C3-48E3-9663-C83237697BED}" srcOrd="0" destOrd="0" presId="urn:microsoft.com/office/officeart/2005/8/layout/orgChart1"/>
    <dgm:cxn modelId="{B020D1DE-8D94-4E69-A9CC-1CF43077B024}" srcId="{1788D191-E85B-43D7-B588-3462853BFC5C}" destId="{0FD9EC41-8B03-4B60-83F6-C813EB768E3F}" srcOrd="1" destOrd="0" parTransId="{CE753464-C6BD-4861-AA9B-F03C49B87127}" sibTransId="{0C2B3673-5601-49E6-A956-7E82FE466059}"/>
    <dgm:cxn modelId="{45265B25-5328-43FC-95CF-7A75D81CBB96}" type="presOf" srcId="{60607B8B-06E1-4145-BC13-657E3C6E52B2}" destId="{15D84E88-2B0A-44E7-A7CA-0B5880D84B02}" srcOrd="0" destOrd="0" presId="urn:microsoft.com/office/officeart/2005/8/layout/orgChart1"/>
    <dgm:cxn modelId="{133D0983-8FC0-4951-9356-13641EE84315}" srcId="{0380A0E7-0EA7-49AC-8CB1-4236729CB7BA}" destId="{50BA1253-4E22-488B-96F9-5FE40D644A9C}" srcOrd="0" destOrd="0" parTransId="{7D78AB52-9028-4B9A-9CF6-43432C9D6143}" sibTransId="{6AFBD7CF-3D3B-481D-A1EB-18ABD671BD9D}"/>
    <dgm:cxn modelId="{030B8A10-3CB1-49A0-A0BC-9A4778D39C04}" type="presOf" srcId="{D7D0D4DA-1752-4386-83FB-50A2F45EB09C}" destId="{FDDC6A2C-2531-440E-8103-1EE98AC5F5C5}" srcOrd="0" destOrd="0" presId="urn:microsoft.com/office/officeart/2005/8/layout/orgChart1"/>
    <dgm:cxn modelId="{B464BC27-525B-4FE4-9B88-04F373CD5810}" type="presOf" srcId="{E9DD0C36-775A-4BEC-B267-F32D661549E7}" destId="{64C830EA-31F1-4EDF-A7AD-335DFD821D38}" srcOrd="0" destOrd="0" presId="urn:microsoft.com/office/officeart/2005/8/layout/orgChart1"/>
    <dgm:cxn modelId="{511D3574-A193-4B35-9C75-7B021F6E1A27}" type="presOf" srcId="{E9DD0C36-775A-4BEC-B267-F32D661549E7}" destId="{562273C7-034F-42EA-8DCA-8C462F5DE1A4}" srcOrd="1" destOrd="0" presId="urn:microsoft.com/office/officeart/2005/8/layout/orgChart1"/>
    <dgm:cxn modelId="{85136B2F-0FF8-4EF4-A8E3-AB4957AAC733}" type="presOf" srcId="{FE08C67E-437D-4DF9-94F6-4558A8CA2460}" destId="{4C3B8D00-9FAC-4444-A6C2-640E626B9829}" srcOrd="0" destOrd="0" presId="urn:microsoft.com/office/officeart/2005/8/layout/orgChart1"/>
    <dgm:cxn modelId="{D5371B30-C999-477E-A6C3-BB77419C8601}" srcId="{5EA63D16-CC07-4D53-9256-D1E35B54E2FB}" destId="{F5E0C130-E2EA-485E-B105-CE46ED83F9F9}" srcOrd="1" destOrd="0" parTransId="{2B7C7BB4-3516-4542-B504-9647608E8BA7}" sibTransId="{B9076F20-07C1-4F36-AFC2-1930AF1FE079}"/>
    <dgm:cxn modelId="{92964C5D-EE06-45F6-A776-1FBB9B5CADF7}" type="presOf" srcId="{0380A0E7-0EA7-49AC-8CB1-4236729CB7BA}" destId="{4551139B-0B56-4E6B-9F86-9ABF06E87D65}" srcOrd="0" destOrd="0" presId="urn:microsoft.com/office/officeart/2005/8/layout/orgChart1"/>
    <dgm:cxn modelId="{4F9CF4B3-0DAB-4F0A-BE2A-8C3CB7237C02}" type="presOf" srcId="{287207D8-CD12-46FF-B37E-E6C0B78FF02E}" destId="{512AB27E-EC0D-4200-AFD0-8D76E9A6D1CB}" srcOrd="0" destOrd="0" presId="urn:microsoft.com/office/officeart/2005/8/layout/orgChart1"/>
    <dgm:cxn modelId="{00CD1BE3-7545-4978-9C8C-5648C8D187ED}" type="presOf" srcId="{38CAD2A4-F4D5-4223-9C13-A30878BC9F93}" destId="{3E8530C1-EB93-4BA0-B4B5-61C27BAAA7D2}" srcOrd="0" destOrd="0" presId="urn:microsoft.com/office/officeart/2005/8/layout/orgChart1"/>
    <dgm:cxn modelId="{858324EC-7C5E-428B-BCFC-08A1FD5E1071}" srcId="{EFBFFBE9-F767-463F-9B28-A4EDF87B171D}" destId="{348D2D82-E126-4B28-854D-EDC744579423}" srcOrd="1" destOrd="0" parTransId="{5E3B508F-5D96-477E-A739-1E8B49ED2EF7}" sibTransId="{6674782D-F4FE-4C4E-8F1E-303C5E01358B}"/>
    <dgm:cxn modelId="{C6232034-45AD-4023-9A5A-054ADF4F9158}" srcId="{60607B8B-06E1-4145-BC13-657E3C6E52B2}" destId="{75FE216C-ECE9-4EB0-A124-5472C1827EF5}" srcOrd="1" destOrd="0" parTransId="{A7FAEF5F-6B0C-46DB-9F91-D692431D43CD}" sibTransId="{D5DAA054-52DD-470B-A5B5-88873969FFA9}"/>
    <dgm:cxn modelId="{AE004B13-7D20-4617-B906-217AE1EFA209}" type="presOf" srcId="{FB473A7A-9680-4316-B00F-E99132E612C4}" destId="{76E95CD8-0033-4FAA-B054-D2875369150A}" srcOrd="0" destOrd="0" presId="urn:microsoft.com/office/officeart/2005/8/layout/orgChart1"/>
    <dgm:cxn modelId="{2C52D4E9-A47C-431E-BB54-E6F2C5253B33}" type="presOf" srcId="{D7D0D4DA-1752-4386-83FB-50A2F45EB09C}" destId="{82A1591D-9271-4FCE-9BBC-9DB604B4D7A8}" srcOrd="1" destOrd="0" presId="urn:microsoft.com/office/officeart/2005/8/layout/orgChart1"/>
    <dgm:cxn modelId="{6092094C-A88A-44F9-B681-B1A7BBA48EA3}" srcId="{2B46E2BA-E609-4E5F-9F78-E7A1FE96348C}" destId="{0380A0E7-0EA7-49AC-8CB1-4236729CB7BA}" srcOrd="0" destOrd="0" parTransId="{4894C871-59FF-4559-8C32-B4FF2F1003D4}" sibTransId="{59E7D509-87D8-41CE-8614-9F3EE7F708C8}"/>
    <dgm:cxn modelId="{1E55A116-CB2F-424D-B293-03A518F904F7}" type="presOf" srcId="{4894C871-59FF-4559-8C32-B4FF2F1003D4}" destId="{8FCDFE20-315C-4D6E-8964-115BF4304906}" srcOrd="0" destOrd="0" presId="urn:microsoft.com/office/officeart/2005/8/layout/orgChart1"/>
    <dgm:cxn modelId="{EE41B582-89C3-4804-B633-F587D3899D7F}" type="presParOf" srcId="{7DABCD2C-07CF-4328-A6FD-1C24156BF759}" destId="{E009317E-59AB-4B6F-B4F4-A0BF4276FC6C}" srcOrd="0" destOrd="0" presId="urn:microsoft.com/office/officeart/2005/8/layout/orgChart1"/>
    <dgm:cxn modelId="{5ACF1377-A626-4E7E-BD37-728524E1DF49}" type="presParOf" srcId="{E009317E-59AB-4B6F-B4F4-A0BF4276FC6C}" destId="{83CFD980-E1C2-4FA2-9721-1A237100AF75}" srcOrd="0" destOrd="0" presId="urn:microsoft.com/office/officeart/2005/8/layout/orgChart1"/>
    <dgm:cxn modelId="{FD07D22A-82E6-4887-A3E3-7BD1D89C11CF}" type="presParOf" srcId="{83CFD980-E1C2-4FA2-9721-1A237100AF75}" destId="{E87042E2-1622-44DB-8A7E-29BD3F7CAE99}" srcOrd="0" destOrd="0" presId="urn:microsoft.com/office/officeart/2005/8/layout/orgChart1"/>
    <dgm:cxn modelId="{FE5F3AB3-B0FD-45A1-8B5A-15487FDD360C}" type="presParOf" srcId="{83CFD980-E1C2-4FA2-9721-1A237100AF75}" destId="{A96B62E4-74FD-4B7A-96F3-A4CBB9DC2FD5}" srcOrd="1" destOrd="0" presId="urn:microsoft.com/office/officeart/2005/8/layout/orgChart1"/>
    <dgm:cxn modelId="{28C54310-D32F-42B0-B880-5158F40F68D1}" type="presParOf" srcId="{E009317E-59AB-4B6F-B4F4-A0BF4276FC6C}" destId="{E62EEB0A-DA0B-4D38-BEB3-BD8D71B41918}" srcOrd="1" destOrd="0" presId="urn:microsoft.com/office/officeart/2005/8/layout/orgChart1"/>
    <dgm:cxn modelId="{7A91F10B-3480-4152-A1B5-AC132821C9D0}" type="presParOf" srcId="{E62EEB0A-DA0B-4D38-BEB3-BD8D71B41918}" destId="{258326CA-58EC-4D25-B14C-86EEC78267DA}" srcOrd="0" destOrd="0" presId="urn:microsoft.com/office/officeart/2005/8/layout/orgChart1"/>
    <dgm:cxn modelId="{908FADB8-9363-4D4A-9CE7-93F813F8465A}" type="presParOf" srcId="{E62EEB0A-DA0B-4D38-BEB3-BD8D71B41918}" destId="{B0622755-36BE-49AA-BB4E-7AE40EFD46FA}" srcOrd="1" destOrd="0" presId="urn:microsoft.com/office/officeart/2005/8/layout/orgChart1"/>
    <dgm:cxn modelId="{0602F4F9-B3C8-4112-AA08-589C2A3D16FA}" type="presParOf" srcId="{B0622755-36BE-49AA-BB4E-7AE40EFD46FA}" destId="{9AAC9B89-3FDC-4D62-8488-5D6147ABBD0C}" srcOrd="0" destOrd="0" presId="urn:microsoft.com/office/officeart/2005/8/layout/orgChart1"/>
    <dgm:cxn modelId="{93124D8A-B32E-465C-A9D1-49236E0CD8AA}" type="presParOf" srcId="{9AAC9B89-3FDC-4D62-8488-5D6147ABBD0C}" destId="{B421191B-2FB8-45DC-9997-3CC04758EC5F}" srcOrd="0" destOrd="0" presId="urn:microsoft.com/office/officeart/2005/8/layout/orgChart1"/>
    <dgm:cxn modelId="{B2DDA730-0CBF-48B3-9357-ED9B4777053C}" type="presParOf" srcId="{9AAC9B89-3FDC-4D62-8488-5D6147ABBD0C}" destId="{B8D7789F-4AB4-4C22-9F4B-A6A4DF7F386A}" srcOrd="1" destOrd="0" presId="urn:microsoft.com/office/officeart/2005/8/layout/orgChart1"/>
    <dgm:cxn modelId="{F7FBE689-48B1-4C0D-B28C-3A5EC5219C45}" type="presParOf" srcId="{B0622755-36BE-49AA-BB4E-7AE40EFD46FA}" destId="{4E5641E3-3F5F-4812-B407-DE8677C17DCE}" srcOrd="1" destOrd="0" presId="urn:microsoft.com/office/officeart/2005/8/layout/orgChart1"/>
    <dgm:cxn modelId="{2D4C7F11-9F55-4AB4-86FE-02EA71C1AAC5}" type="presParOf" srcId="{4E5641E3-3F5F-4812-B407-DE8677C17DCE}" destId="{76E95CD8-0033-4FAA-B054-D2875369150A}" srcOrd="0" destOrd="0" presId="urn:microsoft.com/office/officeart/2005/8/layout/orgChart1"/>
    <dgm:cxn modelId="{0D4F9CE9-9B5E-447E-858F-D206830CDA48}" type="presParOf" srcId="{4E5641E3-3F5F-4812-B407-DE8677C17DCE}" destId="{A1E1E644-80EC-46EF-B224-C6D3263FC9B8}" srcOrd="1" destOrd="0" presId="urn:microsoft.com/office/officeart/2005/8/layout/orgChart1"/>
    <dgm:cxn modelId="{13111A28-ED33-411A-940D-1CA6C9B4C339}" type="presParOf" srcId="{A1E1E644-80EC-46EF-B224-C6D3263FC9B8}" destId="{E92B4A8E-0F08-4B8D-BC2F-AD85F944FA23}" srcOrd="0" destOrd="0" presId="urn:microsoft.com/office/officeart/2005/8/layout/orgChart1"/>
    <dgm:cxn modelId="{397220AB-2234-4679-8352-12F9E7BA4ABC}" type="presParOf" srcId="{E92B4A8E-0F08-4B8D-BC2F-AD85F944FA23}" destId="{EB6EA815-C7FE-4B26-B1F8-D54184191145}" srcOrd="0" destOrd="0" presId="urn:microsoft.com/office/officeart/2005/8/layout/orgChart1"/>
    <dgm:cxn modelId="{9F6461A7-63A5-4B82-B406-A8C9C3AFDDB4}" type="presParOf" srcId="{E92B4A8E-0F08-4B8D-BC2F-AD85F944FA23}" destId="{70CF77EB-C15F-4B6D-8007-91187E4C0E5A}" srcOrd="1" destOrd="0" presId="urn:microsoft.com/office/officeart/2005/8/layout/orgChart1"/>
    <dgm:cxn modelId="{5008CC01-0B92-4D08-BBA5-E16F4C3DD2C6}" type="presParOf" srcId="{A1E1E644-80EC-46EF-B224-C6D3263FC9B8}" destId="{621851D4-C4CD-4CD9-B4D4-B07A8AA70527}" srcOrd="1" destOrd="0" presId="urn:microsoft.com/office/officeart/2005/8/layout/orgChart1"/>
    <dgm:cxn modelId="{093EBFEE-EFDF-4918-966A-8024E6784BC6}" type="presParOf" srcId="{621851D4-C4CD-4CD9-B4D4-B07A8AA70527}" destId="{8FCDFE20-315C-4D6E-8964-115BF4304906}" srcOrd="0" destOrd="0" presId="urn:microsoft.com/office/officeart/2005/8/layout/orgChart1"/>
    <dgm:cxn modelId="{D04534D4-29BE-4E65-96EF-9352496F98A2}" type="presParOf" srcId="{621851D4-C4CD-4CD9-B4D4-B07A8AA70527}" destId="{51DE6260-617D-44BD-91A9-85F8D00F4BA2}" srcOrd="1" destOrd="0" presId="urn:microsoft.com/office/officeart/2005/8/layout/orgChart1"/>
    <dgm:cxn modelId="{B80D132A-29D9-4450-9FA6-14EB4E298D20}" type="presParOf" srcId="{51DE6260-617D-44BD-91A9-85F8D00F4BA2}" destId="{E6056C7A-73C9-4FA4-897A-26F941D8932B}" srcOrd="0" destOrd="0" presId="urn:microsoft.com/office/officeart/2005/8/layout/orgChart1"/>
    <dgm:cxn modelId="{40FB5727-4677-4C02-B2F3-A3757FF6386C}" type="presParOf" srcId="{E6056C7A-73C9-4FA4-897A-26F941D8932B}" destId="{4551139B-0B56-4E6B-9F86-9ABF06E87D65}" srcOrd="0" destOrd="0" presId="urn:microsoft.com/office/officeart/2005/8/layout/orgChart1"/>
    <dgm:cxn modelId="{44D20500-D688-4877-9B0C-BB673C84CBE2}" type="presParOf" srcId="{E6056C7A-73C9-4FA4-897A-26F941D8932B}" destId="{98F09C36-3E2D-46D3-A4FF-D7C14CCAED99}" srcOrd="1" destOrd="0" presId="urn:microsoft.com/office/officeart/2005/8/layout/orgChart1"/>
    <dgm:cxn modelId="{423A5F9C-09C8-4D61-8733-A95131FE00B0}" type="presParOf" srcId="{51DE6260-617D-44BD-91A9-85F8D00F4BA2}" destId="{581D4FC4-15B9-4EAA-921F-C3E33EF6065B}" srcOrd="1" destOrd="0" presId="urn:microsoft.com/office/officeart/2005/8/layout/orgChart1"/>
    <dgm:cxn modelId="{9222FCA5-664B-49B7-9CDE-5912067F4570}" type="presParOf" srcId="{581D4FC4-15B9-4EAA-921F-C3E33EF6065B}" destId="{506583EA-1C6D-490D-9737-5369A50EF522}" srcOrd="0" destOrd="0" presId="urn:microsoft.com/office/officeart/2005/8/layout/orgChart1"/>
    <dgm:cxn modelId="{C3794158-9104-48D0-A92B-4FF203043ED5}" type="presParOf" srcId="{581D4FC4-15B9-4EAA-921F-C3E33EF6065B}" destId="{97DE3ECF-FB54-4B57-BD22-BA236B2EBC8E}" srcOrd="1" destOrd="0" presId="urn:microsoft.com/office/officeart/2005/8/layout/orgChart1"/>
    <dgm:cxn modelId="{C05FBE14-6B61-42D5-9B61-33984BC375C2}" type="presParOf" srcId="{97DE3ECF-FB54-4B57-BD22-BA236B2EBC8E}" destId="{7DDA06DE-EEF8-4763-B46D-A27F32BB3DAA}" srcOrd="0" destOrd="0" presId="urn:microsoft.com/office/officeart/2005/8/layout/orgChart1"/>
    <dgm:cxn modelId="{E69F3D07-9B6E-4890-8C69-4F48E93F48C8}" type="presParOf" srcId="{7DDA06DE-EEF8-4763-B46D-A27F32BB3DAA}" destId="{C4240CD8-3319-4D3C-87F3-CC029438BEF7}" srcOrd="0" destOrd="0" presId="urn:microsoft.com/office/officeart/2005/8/layout/orgChart1"/>
    <dgm:cxn modelId="{06035512-B864-4FF9-BDE1-FEBD126B518D}" type="presParOf" srcId="{7DDA06DE-EEF8-4763-B46D-A27F32BB3DAA}" destId="{A86ED0FF-29FF-40C3-A43C-41C6FE2F0D78}" srcOrd="1" destOrd="0" presId="urn:microsoft.com/office/officeart/2005/8/layout/orgChart1"/>
    <dgm:cxn modelId="{12D11D0A-71CE-4809-B531-BA087445ECA8}" type="presParOf" srcId="{97DE3ECF-FB54-4B57-BD22-BA236B2EBC8E}" destId="{8CF8EE89-2BF5-4EE3-9702-14FC0DA94BFD}" srcOrd="1" destOrd="0" presId="urn:microsoft.com/office/officeart/2005/8/layout/orgChart1"/>
    <dgm:cxn modelId="{EBD4F56D-87A2-4876-9358-F2E8CE8EFDFC}" type="presParOf" srcId="{97DE3ECF-FB54-4B57-BD22-BA236B2EBC8E}" destId="{6334E9CA-AA8D-4DE5-A414-C9AF435C99F4}" srcOrd="2" destOrd="0" presId="urn:microsoft.com/office/officeart/2005/8/layout/orgChart1"/>
    <dgm:cxn modelId="{8EBD44F8-A15E-4C84-8A07-56B1B257E049}" type="presParOf" srcId="{581D4FC4-15B9-4EAA-921F-C3E33EF6065B}" destId="{295AEFB6-8C35-4475-A2E1-B906C64A9B97}" srcOrd="2" destOrd="0" presId="urn:microsoft.com/office/officeart/2005/8/layout/orgChart1"/>
    <dgm:cxn modelId="{6865EC7E-3C95-484D-BAF6-C429BB888FCC}" type="presParOf" srcId="{581D4FC4-15B9-4EAA-921F-C3E33EF6065B}" destId="{4C993632-057E-4390-87F8-43EA742106BD}" srcOrd="3" destOrd="0" presId="urn:microsoft.com/office/officeart/2005/8/layout/orgChart1"/>
    <dgm:cxn modelId="{AEE19060-99F5-44D0-9FCB-EFCAF4BABC8F}" type="presParOf" srcId="{4C993632-057E-4390-87F8-43EA742106BD}" destId="{7E2EA663-7DED-43EB-B7BB-3B5C2C6E6591}" srcOrd="0" destOrd="0" presId="urn:microsoft.com/office/officeart/2005/8/layout/orgChart1"/>
    <dgm:cxn modelId="{7A6BD93F-D4E5-4853-9160-18C83A68DF55}" type="presParOf" srcId="{7E2EA663-7DED-43EB-B7BB-3B5C2C6E6591}" destId="{8672839C-7DB1-4D77-89A0-9B15F9545CA2}" srcOrd="0" destOrd="0" presId="urn:microsoft.com/office/officeart/2005/8/layout/orgChart1"/>
    <dgm:cxn modelId="{877C1380-A5DC-461E-A6E7-9B3C2DCFC7E2}" type="presParOf" srcId="{7E2EA663-7DED-43EB-B7BB-3B5C2C6E6591}" destId="{2234B132-83AD-4750-82E6-C5DB5869A887}" srcOrd="1" destOrd="0" presId="urn:microsoft.com/office/officeart/2005/8/layout/orgChart1"/>
    <dgm:cxn modelId="{4BEA28D8-F2CA-4B9E-B0FA-B89FBFD6E987}" type="presParOf" srcId="{4C993632-057E-4390-87F8-43EA742106BD}" destId="{6A942641-9663-43D0-846E-AE3CA644CF33}" srcOrd="1" destOrd="0" presId="urn:microsoft.com/office/officeart/2005/8/layout/orgChart1"/>
    <dgm:cxn modelId="{C7FB3ADC-C318-47B1-9268-C426B956F6A0}" type="presParOf" srcId="{4C993632-057E-4390-87F8-43EA742106BD}" destId="{C866B009-E9ED-4185-83EA-9979830A627C}" srcOrd="2" destOrd="0" presId="urn:microsoft.com/office/officeart/2005/8/layout/orgChart1"/>
    <dgm:cxn modelId="{E88CE7AF-BA12-4573-8876-BC3CE475C063}" type="presParOf" srcId="{51DE6260-617D-44BD-91A9-85F8D00F4BA2}" destId="{3D8608A1-3223-47F6-AE9F-DB594AB3E5B5}" srcOrd="2" destOrd="0" presId="urn:microsoft.com/office/officeart/2005/8/layout/orgChart1"/>
    <dgm:cxn modelId="{62A5D39D-6DE4-4704-81BD-1E055A45AB2C}" type="presParOf" srcId="{621851D4-C4CD-4CD9-B4D4-B07A8AA70527}" destId="{A27B45E5-1BB5-46E2-935B-C8C6FEA7CDCB}" srcOrd="2" destOrd="0" presId="urn:microsoft.com/office/officeart/2005/8/layout/orgChart1"/>
    <dgm:cxn modelId="{1832CC66-1911-446E-9081-685D619D7B8E}" type="presParOf" srcId="{621851D4-C4CD-4CD9-B4D4-B07A8AA70527}" destId="{199CFA23-6F61-491C-A28A-FC2A6B667F58}" srcOrd="3" destOrd="0" presId="urn:microsoft.com/office/officeart/2005/8/layout/orgChart1"/>
    <dgm:cxn modelId="{5E93DABA-9F57-4268-9EAB-16F142643118}" type="presParOf" srcId="{199CFA23-6F61-491C-A28A-FC2A6B667F58}" destId="{BE89D5A6-74DA-43FF-AFB5-E6A32B67AF13}" srcOrd="0" destOrd="0" presId="urn:microsoft.com/office/officeart/2005/8/layout/orgChart1"/>
    <dgm:cxn modelId="{5A46ACCF-4E9E-4AB8-B372-A0D99E77C403}" type="presParOf" srcId="{BE89D5A6-74DA-43FF-AFB5-E6A32B67AF13}" destId="{64C830EA-31F1-4EDF-A7AD-335DFD821D38}" srcOrd="0" destOrd="0" presId="urn:microsoft.com/office/officeart/2005/8/layout/orgChart1"/>
    <dgm:cxn modelId="{6226FAC4-02AD-4554-A2AB-1C4555F12EF1}" type="presParOf" srcId="{BE89D5A6-74DA-43FF-AFB5-E6A32B67AF13}" destId="{562273C7-034F-42EA-8DCA-8C462F5DE1A4}" srcOrd="1" destOrd="0" presId="urn:microsoft.com/office/officeart/2005/8/layout/orgChart1"/>
    <dgm:cxn modelId="{CBB0F7B3-ED4B-4003-9D5C-BF9E40CBC161}" type="presParOf" srcId="{199CFA23-6F61-491C-A28A-FC2A6B667F58}" destId="{182097C7-D66F-452D-97DB-905AB7A8765C}" srcOrd="1" destOrd="0" presId="urn:microsoft.com/office/officeart/2005/8/layout/orgChart1"/>
    <dgm:cxn modelId="{9D96DBA1-DC40-43AD-BCF0-88FDF982F21B}" type="presParOf" srcId="{182097C7-D66F-452D-97DB-905AB7A8765C}" destId="{647038FD-3A4F-443E-8D4C-89818178B8CC}" srcOrd="0" destOrd="0" presId="urn:microsoft.com/office/officeart/2005/8/layout/orgChart1"/>
    <dgm:cxn modelId="{5ACADE0D-91BB-454F-B100-718B7CC51D2E}" type="presParOf" srcId="{182097C7-D66F-452D-97DB-905AB7A8765C}" destId="{31FFE914-79CA-4D61-8D07-84733FBBF7FD}" srcOrd="1" destOrd="0" presId="urn:microsoft.com/office/officeart/2005/8/layout/orgChart1"/>
    <dgm:cxn modelId="{785979E4-B9D5-4558-AF0C-46182DF7FEB8}" type="presParOf" srcId="{31FFE914-79CA-4D61-8D07-84733FBBF7FD}" destId="{127BB08A-3DE2-4C71-9837-B171499F0581}" srcOrd="0" destOrd="0" presId="urn:microsoft.com/office/officeart/2005/8/layout/orgChart1"/>
    <dgm:cxn modelId="{B4C28895-F4E7-4D36-9FBF-12C642DB698B}" type="presParOf" srcId="{127BB08A-3DE2-4C71-9837-B171499F0581}" destId="{6553F3F5-2F45-4458-94CC-C51806EC6A24}" srcOrd="0" destOrd="0" presId="urn:microsoft.com/office/officeart/2005/8/layout/orgChart1"/>
    <dgm:cxn modelId="{C729FFEE-43BA-44B5-907B-B75D071B2091}" type="presParOf" srcId="{127BB08A-3DE2-4C71-9837-B171499F0581}" destId="{34E62D7E-853B-45AA-B79C-6B71442D591F}" srcOrd="1" destOrd="0" presId="urn:microsoft.com/office/officeart/2005/8/layout/orgChart1"/>
    <dgm:cxn modelId="{E0A8D4F1-59F7-435B-B8F0-F8D1CF2118B1}" type="presParOf" srcId="{31FFE914-79CA-4D61-8D07-84733FBBF7FD}" destId="{E8CEFF2C-8008-4D42-A8CE-F3BD5D22A8BA}" srcOrd="1" destOrd="0" presId="urn:microsoft.com/office/officeart/2005/8/layout/orgChart1"/>
    <dgm:cxn modelId="{443DF6B3-A8FB-47FD-8DF5-42251555499C}" type="presParOf" srcId="{31FFE914-79CA-4D61-8D07-84733FBBF7FD}" destId="{EB2EFC03-34CB-4C95-A135-69C373F9D7D2}" srcOrd="2" destOrd="0" presId="urn:microsoft.com/office/officeart/2005/8/layout/orgChart1"/>
    <dgm:cxn modelId="{110C45BA-30C7-4B0B-8B7F-E6D6AFD829E7}" type="presParOf" srcId="{182097C7-D66F-452D-97DB-905AB7A8765C}" destId="{C205E813-1410-448A-8F56-08F33FC3B53C}" srcOrd="2" destOrd="0" presId="urn:microsoft.com/office/officeart/2005/8/layout/orgChart1"/>
    <dgm:cxn modelId="{80D65649-8579-43EC-9780-86CF0FF98D0C}" type="presParOf" srcId="{182097C7-D66F-452D-97DB-905AB7A8765C}" destId="{E2FE2FA9-6F9E-41AB-9B67-0328749684E3}" srcOrd="3" destOrd="0" presId="urn:microsoft.com/office/officeart/2005/8/layout/orgChart1"/>
    <dgm:cxn modelId="{12836EF9-C061-4B80-AE12-FBD43FEB93DB}" type="presParOf" srcId="{E2FE2FA9-6F9E-41AB-9B67-0328749684E3}" destId="{75FF3A22-5997-497C-8612-C8A9AAB60DD2}" srcOrd="0" destOrd="0" presId="urn:microsoft.com/office/officeart/2005/8/layout/orgChart1"/>
    <dgm:cxn modelId="{973256F1-B06A-4531-8EB0-6F6274CEF09A}" type="presParOf" srcId="{75FF3A22-5997-497C-8612-C8A9AAB60DD2}" destId="{EA582F5D-1231-47BE-B6C3-423181A9B8E2}" srcOrd="0" destOrd="0" presId="urn:microsoft.com/office/officeart/2005/8/layout/orgChart1"/>
    <dgm:cxn modelId="{58EA3D81-7A79-4DF4-A7B4-C0C1C9C73488}" type="presParOf" srcId="{75FF3A22-5997-497C-8612-C8A9AAB60DD2}" destId="{4B958F5B-AE0B-4F05-8C01-682B7B766572}" srcOrd="1" destOrd="0" presId="urn:microsoft.com/office/officeart/2005/8/layout/orgChart1"/>
    <dgm:cxn modelId="{D0404CB7-C90A-4B2A-A5D9-41945259AA23}" type="presParOf" srcId="{E2FE2FA9-6F9E-41AB-9B67-0328749684E3}" destId="{14046EAD-17AA-4B0C-A327-80114A195C06}" srcOrd="1" destOrd="0" presId="urn:microsoft.com/office/officeart/2005/8/layout/orgChart1"/>
    <dgm:cxn modelId="{92D757D5-CD74-4164-ABE6-A3C1787409F0}" type="presParOf" srcId="{E2FE2FA9-6F9E-41AB-9B67-0328749684E3}" destId="{399C4020-08CB-4800-82B0-9A899CF3C071}" srcOrd="2" destOrd="0" presId="urn:microsoft.com/office/officeart/2005/8/layout/orgChart1"/>
    <dgm:cxn modelId="{F96E6C6A-5ED8-49E7-8D76-4523577DA414}" type="presParOf" srcId="{199CFA23-6F61-491C-A28A-FC2A6B667F58}" destId="{0848EB7D-E1AF-4A3D-83D8-3E0A20F25E2D}" srcOrd="2" destOrd="0" presId="urn:microsoft.com/office/officeart/2005/8/layout/orgChart1"/>
    <dgm:cxn modelId="{5A409DAE-BCC5-402B-8EB3-7E3D97FE634F}" type="presParOf" srcId="{621851D4-C4CD-4CD9-B4D4-B07A8AA70527}" destId="{AD034283-A49B-40D6-AAB5-8B3FFC079C85}" srcOrd="4" destOrd="0" presId="urn:microsoft.com/office/officeart/2005/8/layout/orgChart1"/>
    <dgm:cxn modelId="{48B4E500-CE1E-40E9-AD96-B0FD4C17EBED}" type="presParOf" srcId="{621851D4-C4CD-4CD9-B4D4-B07A8AA70527}" destId="{7B82AB1A-09D4-47BF-BD3A-C2DA5CA389B7}" srcOrd="5" destOrd="0" presId="urn:microsoft.com/office/officeart/2005/8/layout/orgChart1"/>
    <dgm:cxn modelId="{30BA2EBF-E4DC-4D8F-938E-0BD590388D65}" type="presParOf" srcId="{7B82AB1A-09D4-47BF-BD3A-C2DA5CA389B7}" destId="{DD60A6B7-9BA6-4EC1-9D33-4899100A9C5F}" srcOrd="0" destOrd="0" presId="urn:microsoft.com/office/officeart/2005/8/layout/orgChart1"/>
    <dgm:cxn modelId="{536697A7-9875-4DEE-A650-F5DD392A3F51}" type="presParOf" srcId="{DD60A6B7-9BA6-4EC1-9D33-4899100A9C5F}" destId="{DB92A9D3-A89D-489E-A4B5-1A7D700434C4}" srcOrd="0" destOrd="0" presId="urn:microsoft.com/office/officeart/2005/8/layout/orgChart1"/>
    <dgm:cxn modelId="{F9E3C133-2D2E-4617-9457-F47755E24FA7}" type="presParOf" srcId="{DD60A6B7-9BA6-4EC1-9D33-4899100A9C5F}" destId="{4824A2BA-2851-4BFA-A845-DF428EDCBD2B}" srcOrd="1" destOrd="0" presId="urn:microsoft.com/office/officeart/2005/8/layout/orgChart1"/>
    <dgm:cxn modelId="{3D7B3433-5886-4503-BDD9-74C849229486}" type="presParOf" srcId="{7B82AB1A-09D4-47BF-BD3A-C2DA5CA389B7}" destId="{AB8129C2-570A-4CAD-87EE-6AD94BE1B251}" srcOrd="1" destOrd="0" presId="urn:microsoft.com/office/officeart/2005/8/layout/orgChart1"/>
    <dgm:cxn modelId="{F9DDDF17-EE09-44B6-A1CF-227D4A3CD89D}" type="presParOf" srcId="{AB8129C2-570A-4CAD-87EE-6AD94BE1B251}" destId="{54700744-4299-4004-9BBC-15217983FEFC}" srcOrd="0" destOrd="0" presId="urn:microsoft.com/office/officeart/2005/8/layout/orgChart1"/>
    <dgm:cxn modelId="{33F3ADD9-EB52-4936-832D-E58CD3EDB231}" type="presParOf" srcId="{AB8129C2-570A-4CAD-87EE-6AD94BE1B251}" destId="{DB4F220C-100D-40BB-BD25-377EF4642BE2}" srcOrd="1" destOrd="0" presId="urn:microsoft.com/office/officeart/2005/8/layout/orgChart1"/>
    <dgm:cxn modelId="{0C5F3931-A1D3-4B89-A2CD-CB966FF06C74}" type="presParOf" srcId="{DB4F220C-100D-40BB-BD25-377EF4642BE2}" destId="{3C473D00-0CBA-4887-ACBC-16BCC49AD25B}" srcOrd="0" destOrd="0" presId="urn:microsoft.com/office/officeart/2005/8/layout/orgChart1"/>
    <dgm:cxn modelId="{82CB2A96-20CC-4332-A948-1C0FB0692010}" type="presParOf" srcId="{3C473D00-0CBA-4887-ACBC-16BCC49AD25B}" destId="{3F6D89CE-0F42-478C-9076-1B6EDFFA0668}" srcOrd="0" destOrd="0" presId="urn:microsoft.com/office/officeart/2005/8/layout/orgChart1"/>
    <dgm:cxn modelId="{9E68D175-CC9F-4255-8320-321F118A8A60}" type="presParOf" srcId="{3C473D00-0CBA-4887-ACBC-16BCC49AD25B}" destId="{B826A33C-D810-47D4-9196-F555CD4CCB02}" srcOrd="1" destOrd="0" presId="urn:microsoft.com/office/officeart/2005/8/layout/orgChart1"/>
    <dgm:cxn modelId="{6AB3680F-C064-4197-9DAF-C9AF4537421E}" type="presParOf" srcId="{DB4F220C-100D-40BB-BD25-377EF4642BE2}" destId="{8EB070D9-2702-44C4-A3D6-CA39B026F21F}" srcOrd="1" destOrd="0" presId="urn:microsoft.com/office/officeart/2005/8/layout/orgChart1"/>
    <dgm:cxn modelId="{0E82D676-D4B5-4F0F-A8E4-6FB065556E43}" type="presParOf" srcId="{DB4F220C-100D-40BB-BD25-377EF4642BE2}" destId="{920CB0A8-4424-40A7-8EEB-35FD88B83223}" srcOrd="2" destOrd="0" presId="urn:microsoft.com/office/officeart/2005/8/layout/orgChart1"/>
    <dgm:cxn modelId="{C1551CDB-A95F-40AA-BFB3-1A8ADE8F61EB}" type="presParOf" srcId="{AB8129C2-570A-4CAD-87EE-6AD94BE1B251}" destId="{55D674C9-72ED-43CD-8F54-2EC548103EAB}" srcOrd="2" destOrd="0" presId="urn:microsoft.com/office/officeart/2005/8/layout/orgChart1"/>
    <dgm:cxn modelId="{684647A5-4DBE-4C23-8FA6-4FF0EABCC3D6}" type="presParOf" srcId="{AB8129C2-570A-4CAD-87EE-6AD94BE1B251}" destId="{5CD5E7BB-5F53-4C3B-85AE-947002BFC42C}" srcOrd="3" destOrd="0" presId="urn:microsoft.com/office/officeart/2005/8/layout/orgChart1"/>
    <dgm:cxn modelId="{A877B170-C2ED-4746-B73A-69DC4B9A1269}" type="presParOf" srcId="{5CD5E7BB-5F53-4C3B-85AE-947002BFC42C}" destId="{1024A373-6E41-4EB7-9682-E2AAA8B0BB68}" srcOrd="0" destOrd="0" presId="urn:microsoft.com/office/officeart/2005/8/layout/orgChart1"/>
    <dgm:cxn modelId="{C856FB21-8A83-4833-8339-3EDF75E9415A}" type="presParOf" srcId="{1024A373-6E41-4EB7-9682-E2AAA8B0BB68}" destId="{799CFAA7-D8FC-4333-B942-F3EF07BF86F1}" srcOrd="0" destOrd="0" presId="urn:microsoft.com/office/officeart/2005/8/layout/orgChart1"/>
    <dgm:cxn modelId="{949A00B3-0EF6-4173-BA21-6E9401771994}" type="presParOf" srcId="{1024A373-6E41-4EB7-9682-E2AAA8B0BB68}" destId="{1026CD4B-5407-4CEA-BEB0-515447B879CE}" srcOrd="1" destOrd="0" presId="urn:microsoft.com/office/officeart/2005/8/layout/orgChart1"/>
    <dgm:cxn modelId="{606C91AA-8FD3-4086-BC54-F7D58E98CAB2}" type="presParOf" srcId="{5CD5E7BB-5F53-4C3B-85AE-947002BFC42C}" destId="{17C6C22D-C286-4182-9BCD-D8D379CA9AFF}" srcOrd="1" destOrd="0" presId="urn:microsoft.com/office/officeart/2005/8/layout/orgChart1"/>
    <dgm:cxn modelId="{C1FB82A5-538F-411F-8110-28B46A720398}" type="presParOf" srcId="{5CD5E7BB-5F53-4C3B-85AE-947002BFC42C}" destId="{DD6ED151-3B8F-40AF-A45A-92DE3B43EE59}" srcOrd="2" destOrd="0" presId="urn:microsoft.com/office/officeart/2005/8/layout/orgChart1"/>
    <dgm:cxn modelId="{6A9541FF-706F-422A-80F9-AA6A3DE73A62}" type="presParOf" srcId="{7B82AB1A-09D4-47BF-BD3A-C2DA5CA389B7}" destId="{8B0C40A9-B4DF-4D52-8F9C-D1BFBBCD5799}" srcOrd="2" destOrd="0" presId="urn:microsoft.com/office/officeart/2005/8/layout/orgChart1"/>
    <dgm:cxn modelId="{01933103-4A68-42F7-8524-B34D0293317E}" type="presParOf" srcId="{A1E1E644-80EC-46EF-B224-C6D3263FC9B8}" destId="{6F0F1D57-DA20-4D0C-A13C-324298FD647A}" srcOrd="2" destOrd="0" presId="urn:microsoft.com/office/officeart/2005/8/layout/orgChart1"/>
    <dgm:cxn modelId="{81578B21-E65D-47AE-BDAE-A807307B8F10}" type="presParOf" srcId="{4E5641E3-3F5F-4812-B407-DE8677C17DCE}" destId="{303995A7-981C-40BB-BF0C-F8311640509B}" srcOrd="2" destOrd="0" presId="urn:microsoft.com/office/officeart/2005/8/layout/orgChart1"/>
    <dgm:cxn modelId="{969CC9D9-B586-4A6B-A186-0A9AC7612A12}" type="presParOf" srcId="{4E5641E3-3F5F-4812-B407-DE8677C17DCE}" destId="{7E35D4F4-C9FB-4CD7-9BF7-C38943FE4F74}" srcOrd="3" destOrd="0" presId="urn:microsoft.com/office/officeart/2005/8/layout/orgChart1"/>
    <dgm:cxn modelId="{B76B80DF-D442-47EF-8BE8-F91F430CF11B}" type="presParOf" srcId="{7E35D4F4-C9FB-4CD7-9BF7-C38943FE4F74}" destId="{3A2F4A1D-01BA-45EC-87D6-37ACAE13859C}" srcOrd="0" destOrd="0" presId="urn:microsoft.com/office/officeart/2005/8/layout/orgChart1"/>
    <dgm:cxn modelId="{50BA2468-E12B-435E-8584-DF7D51FE6C8A}" type="presParOf" srcId="{3A2F4A1D-01BA-45EC-87D6-37ACAE13859C}" destId="{9642CBCE-DDB1-42F1-B52C-6E0F4E54F631}" srcOrd="0" destOrd="0" presId="urn:microsoft.com/office/officeart/2005/8/layout/orgChart1"/>
    <dgm:cxn modelId="{7D374071-34B0-484A-BD4A-0806F64F52DD}" type="presParOf" srcId="{3A2F4A1D-01BA-45EC-87D6-37ACAE13859C}" destId="{1BE32278-4B47-4084-A293-C7F95BDFA969}" srcOrd="1" destOrd="0" presId="urn:microsoft.com/office/officeart/2005/8/layout/orgChart1"/>
    <dgm:cxn modelId="{1D3821D6-DD90-44AC-8DC9-9586A1B1EE88}" type="presParOf" srcId="{7E35D4F4-C9FB-4CD7-9BF7-C38943FE4F74}" destId="{20E97385-6C45-4B47-BBC4-9010010C090F}" srcOrd="1" destOrd="0" presId="urn:microsoft.com/office/officeart/2005/8/layout/orgChart1"/>
    <dgm:cxn modelId="{06A4D213-9931-4B2A-AFFA-2217566C3926}" type="presParOf" srcId="{20E97385-6C45-4B47-BBC4-9010010C090F}" destId="{49F76EF6-C7BF-4A2C-9D8E-960063998BF8}" srcOrd="0" destOrd="0" presId="urn:microsoft.com/office/officeart/2005/8/layout/orgChart1"/>
    <dgm:cxn modelId="{FAD12428-6104-4FC5-9A17-180270B29491}" type="presParOf" srcId="{20E97385-6C45-4B47-BBC4-9010010C090F}" destId="{E7D9D868-85EB-42FF-867A-E9C4CA060CC2}" srcOrd="1" destOrd="0" presId="urn:microsoft.com/office/officeart/2005/8/layout/orgChart1"/>
    <dgm:cxn modelId="{571953EC-400C-4048-8B4A-67750C840802}" type="presParOf" srcId="{E7D9D868-85EB-42FF-867A-E9C4CA060CC2}" destId="{4FAD496D-A896-4F10-8F69-79EC27007D7E}" srcOrd="0" destOrd="0" presId="urn:microsoft.com/office/officeart/2005/8/layout/orgChart1"/>
    <dgm:cxn modelId="{EE46A3C1-8AEF-4789-8259-27A60ABCA54F}" type="presParOf" srcId="{4FAD496D-A896-4F10-8F69-79EC27007D7E}" destId="{B5D8AED2-DAD3-4273-9A97-AC3048CD1D78}" srcOrd="0" destOrd="0" presId="urn:microsoft.com/office/officeart/2005/8/layout/orgChart1"/>
    <dgm:cxn modelId="{9C324B2A-6460-47F7-84B7-006D7DB60DF6}" type="presParOf" srcId="{4FAD496D-A896-4F10-8F69-79EC27007D7E}" destId="{AE21301C-5A36-4485-8990-046087CCA082}" srcOrd="1" destOrd="0" presId="urn:microsoft.com/office/officeart/2005/8/layout/orgChart1"/>
    <dgm:cxn modelId="{EA76F848-0EF0-4DA0-AB4A-9FCA03A4AE18}" type="presParOf" srcId="{E7D9D868-85EB-42FF-867A-E9C4CA060CC2}" destId="{B9E95A94-A270-4F7A-935A-F7DD8E924610}" srcOrd="1" destOrd="0" presId="urn:microsoft.com/office/officeart/2005/8/layout/orgChart1"/>
    <dgm:cxn modelId="{2A511216-8CCA-4A63-B7D2-C18137DB679C}" type="presParOf" srcId="{B9E95A94-A270-4F7A-935A-F7DD8E924610}" destId="{26B83A2D-4E88-41D2-8DCC-EE151AAE9B15}" srcOrd="0" destOrd="0" presId="urn:microsoft.com/office/officeart/2005/8/layout/orgChart1"/>
    <dgm:cxn modelId="{4811CD41-D708-4D2D-8015-C4845757AA85}" type="presParOf" srcId="{B9E95A94-A270-4F7A-935A-F7DD8E924610}" destId="{7ADEC143-148D-49AB-B2C2-5F91F4FE0A6B}" srcOrd="1" destOrd="0" presId="urn:microsoft.com/office/officeart/2005/8/layout/orgChart1"/>
    <dgm:cxn modelId="{873B6C93-485A-4340-843A-7208D4DBAE46}" type="presParOf" srcId="{7ADEC143-148D-49AB-B2C2-5F91F4FE0A6B}" destId="{C1C69C4B-19F6-4BA5-8FAD-730ED917C531}" srcOrd="0" destOrd="0" presId="urn:microsoft.com/office/officeart/2005/8/layout/orgChart1"/>
    <dgm:cxn modelId="{EC45F139-9704-406F-8250-24EF86E17C1D}" type="presParOf" srcId="{C1C69C4B-19F6-4BA5-8FAD-730ED917C531}" destId="{512AB27E-EC0D-4200-AFD0-8D76E9A6D1CB}" srcOrd="0" destOrd="0" presId="urn:microsoft.com/office/officeart/2005/8/layout/orgChart1"/>
    <dgm:cxn modelId="{3C191DEA-3E8C-417D-ACAC-C18F1E956B88}" type="presParOf" srcId="{C1C69C4B-19F6-4BA5-8FAD-730ED917C531}" destId="{60C89592-CEC6-49D0-8AD6-09A3B87BFFD7}" srcOrd="1" destOrd="0" presId="urn:microsoft.com/office/officeart/2005/8/layout/orgChart1"/>
    <dgm:cxn modelId="{886FA135-FEF6-4E4D-AF7E-4C3F4BD25837}" type="presParOf" srcId="{7ADEC143-148D-49AB-B2C2-5F91F4FE0A6B}" destId="{AECBED37-BD71-48E2-BF2E-324FAC2628F5}" srcOrd="1" destOrd="0" presId="urn:microsoft.com/office/officeart/2005/8/layout/orgChart1"/>
    <dgm:cxn modelId="{774AB94B-2FBB-4CD5-A036-7F7BF7CC3522}" type="presParOf" srcId="{7ADEC143-148D-49AB-B2C2-5F91F4FE0A6B}" destId="{665BB921-3197-4CB7-B67B-5149C0F1F65C}" srcOrd="2" destOrd="0" presId="urn:microsoft.com/office/officeart/2005/8/layout/orgChart1"/>
    <dgm:cxn modelId="{2BE5D469-8153-4B91-A52E-955C739652A2}" type="presParOf" srcId="{B9E95A94-A270-4F7A-935A-F7DD8E924610}" destId="{BC559228-DBB5-4E9E-8CBA-3F1B3BBA4E30}" srcOrd="2" destOrd="0" presId="urn:microsoft.com/office/officeart/2005/8/layout/orgChart1"/>
    <dgm:cxn modelId="{C3EDE596-6BE9-43DF-8F9C-0CCE8C23306F}" type="presParOf" srcId="{B9E95A94-A270-4F7A-935A-F7DD8E924610}" destId="{B4223ABE-723B-435F-9241-B701269C2558}" srcOrd="3" destOrd="0" presId="urn:microsoft.com/office/officeart/2005/8/layout/orgChart1"/>
    <dgm:cxn modelId="{DA655066-D103-4120-97A8-C710FDE0F277}" type="presParOf" srcId="{B4223ABE-723B-435F-9241-B701269C2558}" destId="{68954028-7B27-48D4-8A3B-6E721A8503CF}" srcOrd="0" destOrd="0" presId="urn:microsoft.com/office/officeart/2005/8/layout/orgChart1"/>
    <dgm:cxn modelId="{868365A9-669B-4E5F-833B-06FFFB97C56F}" type="presParOf" srcId="{68954028-7B27-48D4-8A3B-6E721A8503CF}" destId="{3CF590B6-4C65-42BB-AB29-A8DBCC20E3C2}" srcOrd="0" destOrd="0" presId="urn:microsoft.com/office/officeart/2005/8/layout/orgChart1"/>
    <dgm:cxn modelId="{780EBFAE-983D-49C1-AD94-2019A3C90DDA}" type="presParOf" srcId="{68954028-7B27-48D4-8A3B-6E721A8503CF}" destId="{F585FE2A-522A-41EB-B0B5-623FBF447895}" srcOrd="1" destOrd="0" presId="urn:microsoft.com/office/officeart/2005/8/layout/orgChart1"/>
    <dgm:cxn modelId="{E764F512-99A2-4E95-A0F4-794E92230BE7}" type="presParOf" srcId="{B4223ABE-723B-435F-9241-B701269C2558}" destId="{983EFC96-F401-4D5B-97E6-CB3A2AB47621}" srcOrd="1" destOrd="0" presId="urn:microsoft.com/office/officeart/2005/8/layout/orgChart1"/>
    <dgm:cxn modelId="{87610FC5-FF32-4449-9604-1679C9B549A3}" type="presParOf" srcId="{B4223ABE-723B-435F-9241-B701269C2558}" destId="{647147FB-847F-4CC7-BFDB-FCFFA293DD39}" srcOrd="2" destOrd="0" presId="urn:microsoft.com/office/officeart/2005/8/layout/orgChart1"/>
    <dgm:cxn modelId="{EF5CEEFE-05BC-406D-9547-569DA6F13CAB}" type="presParOf" srcId="{E7D9D868-85EB-42FF-867A-E9C4CA060CC2}" destId="{C1615106-A216-4878-B95F-87C7D709EC6C}" srcOrd="2" destOrd="0" presId="urn:microsoft.com/office/officeart/2005/8/layout/orgChart1"/>
    <dgm:cxn modelId="{3AF4FF4C-CB06-4E40-AF8D-CE1E36F338F4}" type="presParOf" srcId="{20E97385-6C45-4B47-BBC4-9010010C090F}" destId="{3E8530C1-EB93-4BA0-B4B5-61C27BAAA7D2}" srcOrd="2" destOrd="0" presId="urn:microsoft.com/office/officeart/2005/8/layout/orgChart1"/>
    <dgm:cxn modelId="{F7DB2A8B-BD3D-4206-8208-7255D2B83D89}" type="presParOf" srcId="{20E97385-6C45-4B47-BBC4-9010010C090F}" destId="{E9C1641A-A6AA-4511-B3C4-02ABED8DDE08}" srcOrd="3" destOrd="0" presId="urn:microsoft.com/office/officeart/2005/8/layout/orgChart1"/>
    <dgm:cxn modelId="{C8154496-8AEE-4545-AD0C-4A98F7C10176}" type="presParOf" srcId="{E9C1641A-A6AA-4511-B3C4-02ABED8DDE08}" destId="{0A4D3962-8030-4330-B45B-98A446CCF9B3}" srcOrd="0" destOrd="0" presId="urn:microsoft.com/office/officeart/2005/8/layout/orgChart1"/>
    <dgm:cxn modelId="{D744A55E-87EA-404F-90C9-D0CD93B1EEFC}" type="presParOf" srcId="{0A4D3962-8030-4330-B45B-98A446CCF9B3}" destId="{DECB4124-F6FC-46AD-B929-5F13C5DEEB05}" srcOrd="0" destOrd="0" presId="urn:microsoft.com/office/officeart/2005/8/layout/orgChart1"/>
    <dgm:cxn modelId="{3AFC75F9-A924-48CC-BF57-B90DF29F652D}" type="presParOf" srcId="{0A4D3962-8030-4330-B45B-98A446CCF9B3}" destId="{2E0741E5-3CA5-4838-AF74-58AFDF83FF9B}" srcOrd="1" destOrd="0" presId="urn:microsoft.com/office/officeart/2005/8/layout/orgChart1"/>
    <dgm:cxn modelId="{74D810DB-093E-4016-9587-24CC39DD3FBB}" type="presParOf" srcId="{E9C1641A-A6AA-4511-B3C4-02ABED8DDE08}" destId="{2FAC749B-1A70-495D-808B-DEBF2DEB7E0C}" srcOrd="1" destOrd="0" presId="urn:microsoft.com/office/officeart/2005/8/layout/orgChart1"/>
    <dgm:cxn modelId="{CF6E9BCF-BF3C-4B9A-B4FA-D7080297BDB2}" type="presParOf" srcId="{2FAC749B-1A70-495D-808B-DEBF2DEB7E0C}" destId="{33419C54-2ABF-42DA-99FB-A5031F64C803}" srcOrd="0" destOrd="0" presId="urn:microsoft.com/office/officeart/2005/8/layout/orgChart1"/>
    <dgm:cxn modelId="{A6127CCB-5D29-4A22-8BB8-7BF8705F3EC7}" type="presParOf" srcId="{2FAC749B-1A70-495D-808B-DEBF2DEB7E0C}" destId="{EDECFF30-B590-4C6D-BCF6-9FE40E12ECD7}" srcOrd="1" destOrd="0" presId="urn:microsoft.com/office/officeart/2005/8/layout/orgChart1"/>
    <dgm:cxn modelId="{313393C6-917A-4C0B-BB6F-EA3179F625DE}" type="presParOf" srcId="{EDECFF30-B590-4C6D-BCF6-9FE40E12ECD7}" destId="{5B19C81C-2E9A-429D-8938-461241C37F70}" srcOrd="0" destOrd="0" presId="urn:microsoft.com/office/officeart/2005/8/layout/orgChart1"/>
    <dgm:cxn modelId="{BB6A6F6E-EE81-4126-93CF-247E556770CE}" type="presParOf" srcId="{5B19C81C-2E9A-429D-8938-461241C37F70}" destId="{D411774C-969E-43C1-B289-CEDD352203DD}" srcOrd="0" destOrd="0" presId="urn:microsoft.com/office/officeart/2005/8/layout/orgChart1"/>
    <dgm:cxn modelId="{6210C8EA-1058-4E5B-B523-4DD595CD4E03}" type="presParOf" srcId="{5B19C81C-2E9A-429D-8938-461241C37F70}" destId="{F6C37F62-BAAE-4E90-B958-75487A2FB385}" srcOrd="1" destOrd="0" presId="urn:microsoft.com/office/officeart/2005/8/layout/orgChart1"/>
    <dgm:cxn modelId="{16F4BDAB-C467-422F-B8D9-1F0B132D5C1F}" type="presParOf" srcId="{EDECFF30-B590-4C6D-BCF6-9FE40E12ECD7}" destId="{2FCEC9E6-694F-4093-B504-63224EA6C62B}" srcOrd="1" destOrd="0" presId="urn:microsoft.com/office/officeart/2005/8/layout/orgChart1"/>
    <dgm:cxn modelId="{F766D174-2803-4A32-A256-0367A2BEF3EE}" type="presParOf" srcId="{EDECFF30-B590-4C6D-BCF6-9FE40E12ECD7}" destId="{B91EBB91-8A7D-4F44-9C12-48551DDB9472}" srcOrd="2" destOrd="0" presId="urn:microsoft.com/office/officeart/2005/8/layout/orgChart1"/>
    <dgm:cxn modelId="{C13445C7-403F-4FC9-91AA-DB22B0648968}" type="presParOf" srcId="{2FAC749B-1A70-495D-808B-DEBF2DEB7E0C}" destId="{F5176E18-3E95-4983-8BD6-817E3E6C185F}" srcOrd="2" destOrd="0" presId="urn:microsoft.com/office/officeart/2005/8/layout/orgChart1"/>
    <dgm:cxn modelId="{022B977C-A3B1-4EFD-942A-6DE8792E074B}" type="presParOf" srcId="{2FAC749B-1A70-495D-808B-DEBF2DEB7E0C}" destId="{5B30A036-3DC8-4B93-AAC5-0615E956717C}" srcOrd="3" destOrd="0" presId="urn:microsoft.com/office/officeart/2005/8/layout/orgChart1"/>
    <dgm:cxn modelId="{246833EC-A173-4749-BA20-1DFB38191562}" type="presParOf" srcId="{5B30A036-3DC8-4B93-AAC5-0615E956717C}" destId="{95AA7C1D-30FA-4403-A64F-112712923CAF}" srcOrd="0" destOrd="0" presId="urn:microsoft.com/office/officeart/2005/8/layout/orgChart1"/>
    <dgm:cxn modelId="{CE95794B-EEBA-465D-99CB-3B665D268022}" type="presParOf" srcId="{95AA7C1D-30FA-4403-A64F-112712923CAF}" destId="{E8B67438-417C-407C-93FC-3D5E46F2341D}" srcOrd="0" destOrd="0" presId="urn:microsoft.com/office/officeart/2005/8/layout/orgChart1"/>
    <dgm:cxn modelId="{963D04ED-4F5A-4955-97F8-06B7140A7F50}" type="presParOf" srcId="{95AA7C1D-30FA-4403-A64F-112712923CAF}" destId="{4D6C1E6A-3172-441D-A07F-02D48CE23D89}" srcOrd="1" destOrd="0" presId="urn:microsoft.com/office/officeart/2005/8/layout/orgChart1"/>
    <dgm:cxn modelId="{0AD66693-F309-460F-B35A-81AEDE1B2394}" type="presParOf" srcId="{5B30A036-3DC8-4B93-AAC5-0615E956717C}" destId="{365CF5F3-4E6F-480A-AE19-38B428A477CF}" srcOrd="1" destOrd="0" presId="urn:microsoft.com/office/officeart/2005/8/layout/orgChart1"/>
    <dgm:cxn modelId="{4225684A-0853-4C89-817B-DFC58E92283F}" type="presParOf" srcId="{5B30A036-3DC8-4B93-AAC5-0615E956717C}" destId="{976B1FB8-AD02-4F8F-A6F7-79BEEBF0D696}" srcOrd="2" destOrd="0" presId="urn:microsoft.com/office/officeart/2005/8/layout/orgChart1"/>
    <dgm:cxn modelId="{BF08F133-20A3-48CF-8D15-C8EAD5E9C11A}" type="presParOf" srcId="{E9C1641A-A6AA-4511-B3C4-02ABED8DDE08}" destId="{A75C3AD5-98CE-4EF9-AACF-17C1FCFFA4AE}" srcOrd="2" destOrd="0" presId="urn:microsoft.com/office/officeart/2005/8/layout/orgChart1"/>
    <dgm:cxn modelId="{9C0CA750-C816-47E3-A5ED-7B3C0C13C632}" type="presParOf" srcId="{20E97385-6C45-4B47-BBC4-9010010C090F}" destId="{48DE9875-33EC-49CC-9FF1-2D81BFED32E3}" srcOrd="4" destOrd="0" presId="urn:microsoft.com/office/officeart/2005/8/layout/orgChart1"/>
    <dgm:cxn modelId="{1BA45AFF-2748-432D-A779-2AA41A03E7F4}" type="presParOf" srcId="{20E97385-6C45-4B47-BBC4-9010010C090F}" destId="{B8C14829-A239-4709-B509-3E4CD198BFB4}" srcOrd="5" destOrd="0" presId="urn:microsoft.com/office/officeart/2005/8/layout/orgChart1"/>
    <dgm:cxn modelId="{9170C430-FDBE-4A00-B23C-CFF0935017AE}" type="presParOf" srcId="{B8C14829-A239-4709-B509-3E4CD198BFB4}" destId="{06976908-CAE5-4361-9A45-D0311CC85EEA}" srcOrd="0" destOrd="0" presId="urn:microsoft.com/office/officeart/2005/8/layout/orgChart1"/>
    <dgm:cxn modelId="{B0F8AAFC-B1F4-4091-8AAC-5849E45D9BB2}" type="presParOf" srcId="{06976908-CAE5-4361-9A45-D0311CC85EEA}" destId="{7F267DF1-083A-4841-A52C-660D6BD181A9}" srcOrd="0" destOrd="0" presId="urn:microsoft.com/office/officeart/2005/8/layout/orgChart1"/>
    <dgm:cxn modelId="{7558DB68-0806-4BA9-8CD9-233C1788CEF5}" type="presParOf" srcId="{06976908-CAE5-4361-9A45-D0311CC85EEA}" destId="{A0AE34E9-6031-4E1C-B8BF-375E3F1AB471}" srcOrd="1" destOrd="0" presId="urn:microsoft.com/office/officeart/2005/8/layout/orgChart1"/>
    <dgm:cxn modelId="{F5A8403A-2014-4CEA-A55F-728B35B8429F}" type="presParOf" srcId="{B8C14829-A239-4709-B509-3E4CD198BFB4}" destId="{093D743B-8E24-49C6-BDDB-5E407AB71339}" srcOrd="1" destOrd="0" presId="urn:microsoft.com/office/officeart/2005/8/layout/orgChart1"/>
    <dgm:cxn modelId="{72CDF142-3DCA-4599-94E0-AB2C63B65666}" type="presParOf" srcId="{093D743B-8E24-49C6-BDDB-5E407AB71339}" destId="{B7E71526-ECE7-4CFC-A5D0-64CCB3406EC9}" srcOrd="0" destOrd="0" presId="urn:microsoft.com/office/officeart/2005/8/layout/orgChart1"/>
    <dgm:cxn modelId="{1F863EB3-CD4F-48EA-A4B1-7214ED202A64}" type="presParOf" srcId="{093D743B-8E24-49C6-BDDB-5E407AB71339}" destId="{2CD4D0B8-DFA9-41E7-BC4B-3C77DEC0A5CA}" srcOrd="1" destOrd="0" presId="urn:microsoft.com/office/officeart/2005/8/layout/orgChart1"/>
    <dgm:cxn modelId="{98BE6986-A76A-47A0-A7B2-C74E5D1F496F}" type="presParOf" srcId="{2CD4D0B8-DFA9-41E7-BC4B-3C77DEC0A5CA}" destId="{2D619A00-D132-4E7E-9049-037A97F0C0A3}" srcOrd="0" destOrd="0" presId="urn:microsoft.com/office/officeart/2005/8/layout/orgChart1"/>
    <dgm:cxn modelId="{B564935D-3867-416E-8C3B-2DE5147E5570}" type="presParOf" srcId="{2D619A00-D132-4E7E-9049-037A97F0C0A3}" destId="{FDDC6A2C-2531-440E-8103-1EE98AC5F5C5}" srcOrd="0" destOrd="0" presId="urn:microsoft.com/office/officeart/2005/8/layout/orgChart1"/>
    <dgm:cxn modelId="{4B4D21AC-06B9-473B-A5B4-0CBAC8AD1EA4}" type="presParOf" srcId="{2D619A00-D132-4E7E-9049-037A97F0C0A3}" destId="{82A1591D-9271-4FCE-9BBC-9DB604B4D7A8}" srcOrd="1" destOrd="0" presId="urn:microsoft.com/office/officeart/2005/8/layout/orgChart1"/>
    <dgm:cxn modelId="{1EF70946-7CC6-47F5-8D2E-3C9D6BDC9A83}" type="presParOf" srcId="{2CD4D0B8-DFA9-41E7-BC4B-3C77DEC0A5CA}" destId="{F4DC77C8-A5CA-4430-BAFE-0C4DB1F6BB69}" srcOrd="1" destOrd="0" presId="urn:microsoft.com/office/officeart/2005/8/layout/orgChart1"/>
    <dgm:cxn modelId="{A6390274-D26A-4EDC-8EB8-91ECE589914B}" type="presParOf" srcId="{2CD4D0B8-DFA9-41E7-BC4B-3C77DEC0A5CA}" destId="{5ECCB7C4-991F-4E6D-B7AB-CC074776C6B3}" srcOrd="2" destOrd="0" presId="urn:microsoft.com/office/officeart/2005/8/layout/orgChart1"/>
    <dgm:cxn modelId="{5AC9A393-5C29-4484-848F-2A3E30213ECE}" type="presParOf" srcId="{093D743B-8E24-49C6-BDDB-5E407AB71339}" destId="{1C3601D0-7443-481F-9AB8-011E0A331A8F}" srcOrd="2" destOrd="0" presId="urn:microsoft.com/office/officeart/2005/8/layout/orgChart1"/>
    <dgm:cxn modelId="{556508F9-1DE7-443B-8729-34292D0AF990}" type="presParOf" srcId="{093D743B-8E24-49C6-BDDB-5E407AB71339}" destId="{837980E6-1898-4CD5-8924-7B6E5B9B579F}" srcOrd="3" destOrd="0" presId="urn:microsoft.com/office/officeart/2005/8/layout/orgChart1"/>
    <dgm:cxn modelId="{3FD4C352-5D0A-4D56-90AF-A8D632A5A719}" type="presParOf" srcId="{837980E6-1898-4CD5-8924-7B6E5B9B579F}" destId="{580E8ABA-C635-4015-8064-9313CE76F119}" srcOrd="0" destOrd="0" presId="urn:microsoft.com/office/officeart/2005/8/layout/orgChart1"/>
    <dgm:cxn modelId="{F3245CE0-7C5B-4E38-A041-A8CEACF0D3EE}" type="presParOf" srcId="{580E8ABA-C635-4015-8064-9313CE76F119}" destId="{AAFC2450-E184-43DD-B7C2-76732649A1EC}" srcOrd="0" destOrd="0" presId="urn:microsoft.com/office/officeart/2005/8/layout/orgChart1"/>
    <dgm:cxn modelId="{C02BE745-263A-40A6-AA8B-652359AF9D66}" type="presParOf" srcId="{580E8ABA-C635-4015-8064-9313CE76F119}" destId="{E631D3A3-C223-4C9F-858A-9C1E8FD97587}" srcOrd="1" destOrd="0" presId="urn:microsoft.com/office/officeart/2005/8/layout/orgChart1"/>
    <dgm:cxn modelId="{4571AAAB-F989-47D6-91E3-F855514D71B4}" type="presParOf" srcId="{837980E6-1898-4CD5-8924-7B6E5B9B579F}" destId="{3B3C6409-4226-4683-AB3C-22DF500C0D09}" srcOrd="1" destOrd="0" presId="urn:microsoft.com/office/officeart/2005/8/layout/orgChart1"/>
    <dgm:cxn modelId="{DC9787C1-F408-4023-9C4C-DEEF8960E823}" type="presParOf" srcId="{837980E6-1898-4CD5-8924-7B6E5B9B579F}" destId="{EFFE5E49-7F41-4FC3-969F-46A8C897EE40}" srcOrd="2" destOrd="0" presId="urn:microsoft.com/office/officeart/2005/8/layout/orgChart1"/>
    <dgm:cxn modelId="{08DF3839-8A75-46EF-B60F-8C6F496D3A62}" type="presParOf" srcId="{B8C14829-A239-4709-B509-3E4CD198BFB4}" destId="{3616450D-826E-4E57-92AA-534608959C94}" srcOrd="2" destOrd="0" presId="urn:microsoft.com/office/officeart/2005/8/layout/orgChart1"/>
    <dgm:cxn modelId="{53B8C2C6-C3CB-4511-968C-14AA6EE8B8B8}" type="presParOf" srcId="{7E35D4F4-C9FB-4CD7-9BF7-C38943FE4F74}" destId="{BF384454-669F-49D3-AA45-52F4510F9A39}" srcOrd="2" destOrd="0" presId="urn:microsoft.com/office/officeart/2005/8/layout/orgChart1"/>
    <dgm:cxn modelId="{7ED120ED-5380-4AD6-B7B4-A0C0064F08FB}" type="presParOf" srcId="{4E5641E3-3F5F-4812-B407-DE8677C17DCE}" destId="{E0B505C2-D3AB-4EBD-969D-C377DBEEDF3A}" srcOrd="4" destOrd="0" presId="urn:microsoft.com/office/officeart/2005/8/layout/orgChart1"/>
    <dgm:cxn modelId="{7A97C32D-0261-4B80-B099-25979D719170}" type="presParOf" srcId="{4E5641E3-3F5F-4812-B407-DE8677C17DCE}" destId="{979BBABC-178D-4BA7-8BF8-FDB36D183BE4}" srcOrd="5" destOrd="0" presId="urn:microsoft.com/office/officeart/2005/8/layout/orgChart1"/>
    <dgm:cxn modelId="{CD74A16E-9854-4D54-A0D2-0973D3A608C6}" type="presParOf" srcId="{979BBABC-178D-4BA7-8BF8-FDB36D183BE4}" destId="{DF4F75CF-B54A-4926-8F0A-7ADF5AF89D12}" srcOrd="0" destOrd="0" presId="urn:microsoft.com/office/officeart/2005/8/layout/orgChart1"/>
    <dgm:cxn modelId="{78061DF2-3FDE-4BE4-808F-38360111EF1F}" type="presParOf" srcId="{DF4F75CF-B54A-4926-8F0A-7ADF5AF89D12}" destId="{13976CF7-C331-4E7C-AA6C-412A6E5F092E}" srcOrd="0" destOrd="0" presId="urn:microsoft.com/office/officeart/2005/8/layout/orgChart1"/>
    <dgm:cxn modelId="{6668BD37-4466-4F01-8921-5F947A6A5CD5}" type="presParOf" srcId="{DF4F75CF-B54A-4926-8F0A-7ADF5AF89D12}" destId="{63C70B24-1515-4AC2-8D08-C92A743089BF}" srcOrd="1" destOrd="0" presId="urn:microsoft.com/office/officeart/2005/8/layout/orgChart1"/>
    <dgm:cxn modelId="{9937251E-836B-4EFD-84C5-C52E6920D9F6}" type="presParOf" srcId="{979BBABC-178D-4BA7-8BF8-FDB36D183BE4}" destId="{7D45FAA1-A8CD-4118-A294-5B50B34E35A4}" srcOrd="1" destOrd="0" presId="urn:microsoft.com/office/officeart/2005/8/layout/orgChart1"/>
    <dgm:cxn modelId="{9B165DEE-18CF-4CC3-A98E-85CFB7CB997D}" type="presParOf" srcId="{7D45FAA1-A8CD-4118-A294-5B50B34E35A4}" destId="{4C3B8D00-9FAC-4444-A6C2-640E626B9829}" srcOrd="0" destOrd="0" presId="urn:microsoft.com/office/officeart/2005/8/layout/orgChart1"/>
    <dgm:cxn modelId="{3D1671A1-ACDD-45A1-8B17-8EA30D4B3C69}" type="presParOf" srcId="{7D45FAA1-A8CD-4118-A294-5B50B34E35A4}" destId="{3D6850EA-C41B-4E8B-A1F0-30B5FDAD289F}" srcOrd="1" destOrd="0" presId="urn:microsoft.com/office/officeart/2005/8/layout/orgChart1"/>
    <dgm:cxn modelId="{576C8E8A-BA64-4951-8132-529B9EAB55C0}" type="presParOf" srcId="{3D6850EA-C41B-4E8B-A1F0-30B5FDAD289F}" destId="{1CCFC170-B195-492C-91EC-57C06D3118FC}" srcOrd="0" destOrd="0" presId="urn:microsoft.com/office/officeart/2005/8/layout/orgChart1"/>
    <dgm:cxn modelId="{C98E75BD-0052-44CA-AD99-F8C75E5F430C}" type="presParOf" srcId="{1CCFC170-B195-492C-91EC-57C06D3118FC}" destId="{15D84E88-2B0A-44E7-A7CA-0B5880D84B02}" srcOrd="0" destOrd="0" presId="urn:microsoft.com/office/officeart/2005/8/layout/orgChart1"/>
    <dgm:cxn modelId="{2613D035-2392-4BDB-9D8F-175F8EE49C86}" type="presParOf" srcId="{1CCFC170-B195-492C-91EC-57C06D3118FC}" destId="{FA94933C-6ED4-4119-A28D-6B480A1391B3}" srcOrd="1" destOrd="0" presId="urn:microsoft.com/office/officeart/2005/8/layout/orgChart1"/>
    <dgm:cxn modelId="{B68E6160-EB8F-493D-A38D-FEC2B8ED79A8}" type="presParOf" srcId="{3D6850EA-C41B-4E8B-A1F0-30B5FDAD289F}" destId="{146B4FBA-9672-4946-AF0F-F2ED12A9DAEA}" srcOrd="1" destOrd="0" presId="urn:microsoft.com/office/officeart/2005/8/layout/orgChart1"/>
    <dgm:cxn modelId="{EC4DB916-E056-4AD6-91A4-CCD3236D9ABD}" type="presParOf" srcId="{146B4FBA-9672-4946-AF0F-F2ED12A9DAEA}" destId="{557A3E6C-B5E9-4E2D-9668-FECDD6875C50}" srcOrd="0" destOrd="0" presId="urn:microsoft.com/office/officeart/2005/8/layout/orgChart1"/>
    <dgm:cxn modelId="{EF70403D-3D8D-4D03-BD03-837C616C1C16}" type="presParOf" srcId="{146B4FBA-9672-4946-AF0F-F2ED12A9DAEA}" destId="{37936D3E-CAD0-45E6-A738-C757FB3BF5E6}" srcOrd="1" destOrd="0" presId="urn:microsoft.com/office/officeart/2005/8/layout/orgChart1"/>
    <dgm:cxn modelId="{72CC7EB5-D9D4-4AD4-8C11-9FADF854FF83}" type="presParOf" srcId="{37936D3E-CAD0-45E6-A738-C757FB3BF5E6}" destId="{42786F31-8C42-4752-9181-ADA2D178B7F8}" srcOrd="0" destOrd="0" presId="urn:microsoft.com/office/officeart/2005/8/layout/orgChart1"/>
    <dgm:cxn modelId="{C60F7A5A-1C12-4043-9B28-3D3384E69807}" type="presParOf" srcId="{42786F31-8C42-4752-9181-ADA2D178B7F8}" destId="{E8AA87AE-68C0-4903-BC32-0F51B5E3F3A0}" srcOrd="0" destOrd="0" presId="urn:microsoft.com/office/officeart/2005/8/layout/orgChart1"/>
    <dgm:cxn modelId="{796BB8B3-E7CA-4192-9C3F-681712999A7C}" type="presParOf" srcId="{42786F31-8C42-4752-9181-ADA2D178B7F8}" destId="{A61BF81E-830F-4236-A955-3E7BA80F1308}" srcOrd="1" destOrd="0" presId="urn:microsoft.com/office/officeart/2005/8/layout/orgChart1"/>
    <dgm:cxn modelId="{D55B3C94-64B3-49D6-B759-A2F035F45509}" type="presParOf" srcId="{37936D3E-CAD0-45E6-A738-C757FB3BF5E6}" destId="{E17823BA-1FEC-4F46-AFEC-72C8116EEDF9}" srcOrd="1" destOrd="0" presId="urn:microsoft.com/office/officeart/2005/8/layout/orgChart1"/>
    <dgm:cxn modelId="{9E921AE1-E8D7-4AB2-AC89-705A2B4F304F}" type="presParOf" srcId="{37936D3E-CAD0-45E6-A738-C757FB3BF5E6}" destId="{30393CFF-0649-4B30-9F6B-55334A3FABCF}" srcOrd="2" destOrd="0" presId="urn:microsoft.com/office/officeart/2005/8/layout/orgChart1"/>
    <dgm:cxn modelId="{537BD5F5-6FC8-4CFA-9A91-ECC1820CF30A}" type="presParOf" srcId="{146B4FBA-9672-4946-AF0F-F2ED12A9DAEA}" destId="{9646BE9F-95E6-4D81-8A9C-3F2FA8D9EE12}" srcOrd="2" destOrd="0" presId="urn:microsoft.com/office/officeart/2005/8/layout/orgChart1"/>
    <dgm:cxn modelId="{ECB3BA73-4123-4210-9085-1CF8271161B9}" type="presParOf" srcId="{146B4FBA-9672-4946-AF0F-F2ED12A9DAEA}" destId="{B4276DEE-03D9-45D3-9092-4B471BE2936E}" srcOrd="3" destOrd="0" presId="urn:microsoft.com/office/officeart/2005/8/layout/orgChart1"/>
    <dgm:cxn modelId="{565EB215-ADD4-4FAF-ACC4-0E457A53D4E0}" type="presParOf" srcId="{B4276DEE-03D9-45D3-9092-4B471BE2936E}" destId="{821246FB-B9FC-4368-A763-B5CBCDF6A12F}" srcOrd="0" destOrd="0" presId="urn:microsoft.com/office/officeart/2005/8/layout/orgChart1"/>
    <dgm:cxn modelId="{BF2086F3-8D48-4966-978D-8384C1EC8FF6}" type="presParOf" srcId="{821246FB-B9FC-4368-A763-B5CBCDF6A12F}" destId="{EAF02261-6373-419C-9C21-DED7DBB55472}" srcOrd="0" destOrd="0" presId="urn:microsoft.com/office/officeart/2005/8/layout/orgChart1"/>
    <dgm:cxn modelId="{F0281324-824C-421E-8168-0A294235649B}" type="presParOf" srcId="{821246FB-B9FC-4368-A763-B5CBCDF6A12F}" destId="{DC4C07E8-F5A9-46AB-8FAE-0B4B871A7114}" srcOrd="1" destOrd="0" presId="urn:microsoft.com/office/officeart/2005/8/layout/orgChart1"/>
    <dgm:cxn modelId="{62D2A11C-8C5F-4D74-AC90-F82D446E5481}" type="presParOf" srcId="{B4276DEE-03D9-45D3-9092-4B471BE2936E}" destId="{DCB807FE-AF6E-44D4-86C3-B3AE9EAA9366}" srcOrd="1" destOrd="0" presId="urn:microsoft.com/office/officeart/2005/8/layout/orgChart1"/>
    <dgm:cxn modelId="{D5289E8D-0061-4177-A88F-9D0A35067956}" type="presParOf" srcId="{B4276DEE-03D9-45D3-9092-4B471BE2936E}" destId="{24BA80A2-9468-4101-837A-2B5549554643}" srcOrd="2" destOrd="0" presId="urn:microsoft.com/office/officeart/2005/8/layout/orgChart1"/>
    <dgm:cxn modelId="{D9D90730-2549-41FE-A6BA-EAB929A1ECCE}" type="presParOf" srcId="{3D6850EA-C41B-4E8B-A1F0-30B5FDAD289F}" destId="{5ED89C56-4492-41CC-B881-2EF57131648E}" srcOrd="2" destOrd="0" presId="urn:microsoft.com/office/officeart/2005/8/layout/orgChart1"/>
    <dgm:cxn modelId="{F2C8C793-89CC-46A6-80A4-BBD4A2C3AEE4}" type="presParOf" srcId="{7D45FAA1-A8CD-4118-A294-5B50B34E35A4}" destId="{F119AFAA-C523-4E4C-B4CA-677BE5864FD8}" srcOrd="2" destOrd="0" presId="urn:microsoft.com/office/officeart/2005/8/layout/orgChart1"/>
    <dgm:cxn modelId="{560C3EEC-BF3D-4E2F-971F-C598B2247CF2}" type="presParOf" srcId="{7D45FAA1-A8CD-4118-A294-5B50B34E35A4}" destId="{60A761EE-BE7D-4A6E-B710-C0FFA8435CAE}" srcOrd="3" destOrd="0" presId="urn:microsoft.com/office/officeart/2005/8/layout/orgChart1"/>
    <dgm:cxn modelId="{7E59FD66-7FB9-497A-B8F2-63F5A1AD2EF1}" type="presParOf" srcId="{60A761EE-BE7D-4A6E-B710-C0FFA8435CAE}" destId="{A5401F03-B26D-461E-816C-441877612A90}" srcOrd="0" destOrd="0" presId="urn:microsoft.com/office/officeart/2005/8/layout/orgChart1"/>
    <dgm:cxn modelId="{093169D7-50F3-4CBA-9C62-904E8F18FA49}" type="presParOf" srcId="{A5401F03-B26D-461E-816C-441877612A90}" destId="{CF66D05B-BA6F-4268-900D-5A87E27021F3}" srcOrd="0" destOrd="0" presId="urn:microsoft.com/office/officeart/2005/8/layout/orgChart1"/>
    <dgm:cxn modelId="{17775ABF-E07E-4FDF-AFB2-C6A769BEE723}" type="presParOf" srcId="{A5401F03-B26D-461E-816C-441877612A90}" destId="{4ED3815A-2407-4745-887F-DD5B83F5E31D}" srcOrd="1" destOrd="0" presId="urn:microsoft.com/office/officeart/2005/8/layout/orgChart1"/>
    <dgm:cxn modelId="{557ABFA0-5686-48FA-828E-856A4C336E2A}" type="presParOf" srcId="{60A761EE-BE7D-4A6E-B710-C0FFA8435CAE}" destId="{D51FC70B-3EE0-4DB3-A1C3-3BDCB869879B}" srcOrd="1" destOrd="0" presId="urn:microsoft.com/office/officeart/2005/8/layout/orgChart1"/>
    <dgm:cxn modelId="{22103E2E-8949-4360-B562-238316B2FA05}" type="presParOf" srcId="{D51FC70B-3EE0-4DB3-A1C3-3BDCB869879B}" destId="{9270781C-E96F-44A6-9FB3-960851B195AF}" srcOrd="0" destOrd="0" presId="urn:microsoft.com/office/officeart/2005/8/layout/orgChart1"/>
    <dgm:cxn modelId="{C0DF29C3-140C-4AB6-BBAD-053BF72F2DA5}" type="presParOf" srcId="{D51FC70B-3EE0-4DB3-A1C3-3BDCB869879B}" destId="{4CA3DE41-C150-4178-AF7A-79CBC5A46EB8}" srcOrd="1" destOrd="0" presId="urn:microsoft.com/office/officeart/2005/8/layout/orgChart1"/>
    <dgm:cxn modelId="{B53E7E3F-CF05-434D-905E-5982910C4CA1}" type="presParOf" srcId="{4CA3DE41-C150-4178-AF7A-79CBC5A46EB8}" destId="{FA055DA0-81A6-4128-A4F3-1209668EE0E4}" srcOrd="0" destOrd="0" presId="urn:microsoft.com/office/officeart/2005/8/layout/orgChart1"/>
    <dgm:cxn modelId="{6DAA7668-411A-44F0-BBD7-9DC5053580FA}" type="presParOf" srcId="{FA055DA0-81A6-4128-A4F3-1209668EE0E4}" destId="{88CA9D76-40C3-48E3-9663-C83237697BED}" srcOrd="0" destOrd="0" presId="urn:microsoft.com/office/officeart/2005/8/layout/orgChart1"/>
    <dgm:cxn modelId="{B5C3E5BD-F823-4BC7-B51C-8382464FC43E}" type="presParOf" srcId="{FA055DA0-81A6-4128-A4F3-1209668EE0E4}" destId="{D77994F0-D990-4E79-85AA-FAD2C2F2C89E}" srcOrd="1" destOrd="0" presId="urn:microsoft.com/office/officeart/2005/8/layout/orgChart1"/>
    <dgm:cxn modelId="{F3F103BD-EF04-4ED8-A17F-FD7EFCB380D9}" type="presParOf" srcId="{4CA3DE41-C150-4178-AF7A-79CBC5A46EB8}" destId="{D87C022D-D6C8-48CF-9433-CB2E33FEB12F}" srcOrd="1" destOrd="0" presId="urn:microsoft.com/office/officeart/2005/8/layout/orgChart1"/>
    <dgm:cxn modelId="{0BD0783E-B7A7-4581-AA9A-A4E2733D3FC8}" type="presParOf" srcId="{4CA3DE41-C150-4178-AF7A-79CBC5A46EB8}" destId="{2AB96FC9-589C-4621-A0E9-3200970E23D6}" srcOrd="2" destOrd="0" presId="urn:microsoft.com/office/officeart/2005/8/layout/orgChart1"/>
    <dgm:cxn modelId="{FE93D315-FBD9-44CD-9D9E-08C812FB4D9A}" type="presParOf" srcId="{D51FC70B-3EE0-4DB3-A1C3-3BDCB869879B}" destId="{B90B6830-96F7-4415-AD29-2F7D5F02CA4C}" srcOrd="2" destOrd="0" presId="urn:microsoft.com/office/officeart/2005/8/layout/orgChart1"/>
    <dgm:cxn modelId="{009D4B01-3661-40A3-AF90-A3C5CCAB2923}" type="presParOf" srcId="{D51FC70B-3EE0-4DB3-A1C3-3BDCB869879B}" destId="{B6E673D5-054E-4D70-8CDE-0BAA313040D8}" srcOrd="3" destOrd="0" presId="urn:microsoft.com/office/officeart/2005/8/layout/orgChart1"/>
    <dgm:cxn modelId="{1055DCF0-ED07-42C3-8BC7-5B9465A1A21D}" type="presParOf" srcId="{B6E673D5-054E-4D70-8CDE-0BAA313040D8}" destId="{A4E45F98-66F2-4741-A079-524D7C35AF91}" srcOrd="0" destOrd="0" presId="urn:microsoft.com/office/officeart/2005/8/layout/orgChart1"/>
    <dgm:cxn modelId="{83A94C69-4F75-44CF-9476-C785DF82E120}" type="presParOf" srcId="{A4E45F98-66F2-4741-A079-524D7C35AF91}" destId="{B1BF7600-B3D0-49A5-9ECA-7ABBA34A3C76}" srcOrd="0" destOrd="0" presId="urn:microsoft.com/office/officeart/2005/8/layout/orgChart1"/>
    <dgm:cxn modelId="{E57B628B-4FEB-4B3D-8C93-220C7C23E333}" type="presParOf" srcId="{A4E45F98-66F2-4741-A079-524D7C35AF91}" destId="{B605DFE4-BE17-455C-B7FA-E38274320DCF}" srcOrd="1" destOrd="0" presId="urn:microsoft.com/office/officeart/2005/8/layout/orgChart1"/>
    <dgm:cxn modelId="{639CFC67-C0EE-4231-89C7-41D73636D1A7}" type="presParOf" srcId="{B6E673D5-054E-4D70-8CDE-0BAA313040D8}" destId="{B2D327A0-1189-40F3-BD96-CC3CAD8138D0}" srcOrd="1" destOrd="0" presId="urn:microsoft.com/office/officeart/2005/8/layout/orgChart1"/>
    <dgm:cxn modelId="{C839C1AC-E830-4CA1-ADBE-64494A86364E}" type="presParOf" srcId="{B6E673D5-054E-4D70-8CDE-0BAA313040D8}" destId="{22DAE24B-AAB8-4D3A-A508-77CC4803AFDD}" srcOrd="2" destOrd="0" presId="urn:microsoft.com/office/officeart/2005/8/layout/orgChart1"/>
    <dgm:cxn modelId="{FBA6FD8C-C305-499D-AA8C-05ED5275EBCD}" type="presParOf" srcId="{60A761EE-BE7D-4A6E-B710-C0FFA8435CAE}" destId="{80CD55F6-3046-4377-85EA-0CBC0F391C39}" srcOrd="2" destOrd="0" presId="urn:microsoft.com/office/officeart/2005/8/layout/orgChart1"/>
    <dgm:cxn modelId="{4CB2B737-E9A3-4F6F-B5EE-9F1558848489}" type="presParOf" srcId="{7D45FAA1-A8CD-4118-A294-5B50B34E35A4}" destId="{2BBDAF24-01DB-4077-8C04-4C3E3D6117B4}" srcOrd="4" destOrd="0" presId="urn:microsoft.com/office/officeart/2005/8/layout/orgChart1"/>
    <dgm:cxn modelId="{90C8F17C-FB46-4A2A-B447-B11B1F23A7B1}" type="presParOf" srcId="{7D45FAA1-A8CD-4118-A294-5B50B34E35A4}" destId="{236F047E-885A-4149-BD2E-A2CDFB4D7A3C}" srcOrd="5" destOrd="0" presId="urn:microsoft.com/office/officeart/2005/8/layout/orgChart1"/>
    <dgm:cxn modelId="{678D4965-50FD-4814-8638-A468C7228697}" type="presParOf" srcId="{236F047E-885A-4149-BD2E-A2CDFB4D7A3C}" destId="{3A482034-914D-405E-AAF5-6A351AC710FB}" srcOrd="0" destOrd="0" presId="urn:microsoft.com/office/officeart/2005/8/layout/orgChart1"/>
    <dgm:cxn modelId="{84D67DC5-020C-4DCE-8D95-570399DCCA15}" type="presParOf" srcId="{3A482034-914D-405E-AAF5-6A351AC710FB}" destId="{A96ED00E-DF2D-45E1-9DBA-5C06B104A8C1}" srcOrd="0" destOrd="0" presId="urn:microsoft.com/office/officeart/2005/8/layout/orgChart1"/>
    <dgm:cxn modelId="{D72C633F-8D33-43BA-8391-1E76CD166B18}" type="presParOf" srcId="{3A482034-914D-405E-AAF5-6A351AC710FB}" destId="{A9507DA9-2924-4916-BD1B-5B31B0DD80C8}" srcOrd="1" destOrd="0" presId="urn:microsoft.com/office/officeart/2005/8/layout/orgChart1"/>
    <dgm:cxn modelId="{AE44FBF1-537B-4418-ADE8-D27F19E89D9C}" type="presParOf" srcId="{236F047E-885A-4149-BD2E-A2CDFB4D7A3C}" destId="{4FB5CBB3-ED05-4CFD-9E05-21199DB448CB}" srcOrd="1" destOrd="0" presId="urn:microsoft.com/office/officeart/2005/8/layout/orgChart1"/>
    <dgm:cxn modelId="{5DAA35B7-9D54-454B-9C8D-8A73C727BB3F}" type="presParOf" srcId="{4FB5CBB3-ED05-4CFD-9E05-21199DB448CB}" destId="{FFE7DC42-CFF1-4DB8-ACA1-31DA2FEBBF8E}" srcOrd="0" destOrd="0" presId="urn:microsoft.com/office/officeart/2005/8/layout/orgChart1"/>
    <dgm:cxn modelId="{0D00B9D9-B8B1-4D16-84FE-DC49B4D45504}" type="presParOf" srcId="{4FB5CBB3-ED05-4CFD-9E05-21199DB448CB}" destId="{1776651A-BB1C-425C-B5C2-B37853AB1964}" srcOrd="1" destOrd="0" presId="urn:microsoft.com/office/officeart/2005/8/layout/orgChart1"/>
    <dgm:cxn modelId="{F2537B68-8ABB-47C2-91D6-BAA33E702B43}" type="presParOf" srcId="{1776651A-BB1C-425C-B5C2-B37853AB1964}" destId="{1AAE283F-1377-42A1-939A-5183E83039DD}" srcOrd="0" destOrd="0" presId="urn:microsoft.com/office/officeart/2005/8/layout/orgChart1"/>
    <dgm:cxn modelId="{5AFCE6C6-82FD-4CD0-B814-31000C78D157}" type="presParOf" srcId="{1AAE283F-1377-42A1-939A-5183E83039DD}" destId="{9CD2590F-CC3C-43B5-9929-39CA4284E064}" srcOrd="0" destOrd="0" presId="urn:microsoft.com/office/officeart/2005/8/layout/orgChart1"/>
    <dgm:cxn modelId="{F4EC075B-4C9B-4990-A260-9FF5AD85676C}" type="presParOf" srcId="{1AAE283F-1377-42A1-939A-5183E83039DD}" destId="{8DD3D9FE-9A75-482A-902F-ED636829BCBB}" srcOrd="1" destOrd="0" presId="urn:microsoft.com/office/officeart/2005/8/layout/orgChart1"/>
    <dgm:cxn modelId="{074819BB-B53D-4A11-83F1-B510B855B13B}" type="presParOf" srcId="{1776651A-BB1C-425C-B5C2-B37853AB1964}" destId="{9D86F69B-B75D-454E-A5BB-539DB4A85522}" srcOrd="1" destOrd="0" presId="urn:microsoft.com/office/officeart/2005/8/layout/orgChart1"/>
    <dgm:cxn modelId="{C446F220-8C0B-4DC5-9A7B-48764B6EB04C}" type="presParOf" srcId="{1776651A-BB1C-425C-B5C2-B37853AB1964}" destId="{C7A15804-319F-424B-A955-729B2829B974}" srcOrd="2" destOrd="0" presId="urn:microsoft.com/office/officeart/2005/8/layout/orgChart1"/>
    <dgm:cxn modelId="{1D83AA3C-CB5C-4360-B08F-720CD0707BE7}" type="presParOf" srcId="{4FB5CBB3-ED05-4CFD-9E05-21199DB448CB}" destId="{C6635072-CA50-44F2-ADB2-EF2DE3ADE953}" srcOrd="2" destOrd="0" presId="urn:microsoft.com/office/officeart/2005/8/layout/orgChart1"/>
    <dgm:cxn modelId="{03603E6D-7E26-41E7-A1C3-72509A4F6E38}" type="presParOf" srcId="{4FB5CBB3-ED05-4CFD-9E05-21199DB448CB}" destId="{9F6A7BBD-9A5D-49E1-9442-A4DED3C7018C}" srcOrd="3" destOrd="0" presId="urn:microsoft.com/office/officeart/2005/8/layout/orgChart1"/>
    <dgm:cxn modelId="{F4CD241F-00CD-40BE-BCEB-D903135D29DE}" type="presParOf" srcId="{9F6A7BBD-9A5D-49E1-9442-A4DED3C7018C}" destId="{5A252C65-BE46-4A08-8982-503EF98CDBE0}" srcOrd="0" destOrd="0" presId="urn:microsoft.com/office/officeart/2005/8/layout/orgChart1"/>
    <dgm:cxn modelId="{6A73AB95-A4C0-4742-BE9C-46B924A80FBB}" type="presParOf" srcId="{5A252C65-BE46-4A08-8982-503EF98CDBE0}" destId="{48F0AF68-11B0-4874-8F78-E9C9B73539ED}" srcOrd="0" destOrd="0" presId="urn:microsoft.com/office/officeart/2005/8/layout/orgChart1"/>
    <dgm:cxn modelId="{79C92615-3823-4E1A-9A44-3213B90AE83C}" type="presParOf" srcId="{5A252C65-BE46-4A08-8982-503EF98CDBE0}" destId="{97AACA15-8B9D-4699-8F01-704BD8B363DE}" srcOrd="1" destOrd="0" presId="urn:microsoft.com/office/officeart/2005/8/layout/orgChart1"/>
    <dgm:cxn modelId="{604BD053-5C0A-4A9C-BC3A-62DE0B41956D}" type="presParOf" srcId="{9F6A7BBD-9A5D-49E1-9442-A4DED3C7018C}" destId="{5FAC6F57-5C1D-4278-A0C9-27673723899B}" srcOrd="1" destOrd="0" presId="urn:microsoft.com/office/officeart/2005/8/layout/orgChart1"/>
    <dgm:cxn modelId="{A04BC626-ABA2-4868-A5FC-693B7EB3E462}" type="presParOf" srcId="{9F6A7BBD-9A5D-49E1-9442-A4DED3C7018C}" destId="{33704243-4920-4173-BCFA-8BB6B830A218}" srcOrd="2" destOrd="0" presId="urn:microsoft.com/office/officeart/2005/8/layout/orgChart1"/>
    <dgm:cxn modelId="{14B4112E-ADDC-4139-9407-CFD87AE05696}" type="presParOf" srcId="{236F047E-885A-4149-BD2E-A2CDFB4D7A3C}" destId="{3CEAC206-5B29-4103-9E92-4AD2845AC611}" srcOrd="2" destOrd="0" presId="urn:microsoft.com/office/officeart/2005/8/layout/orgChart1"/>
    <dgm:cxn modelId="{12CD7650-7008-4253-A1E1-2DB7E503A349}" type="presParOf" srcId="{979BBABC-178D-4BA7-8BF8-FDB36D183BE4}" destId="{81EBC73A-7172-40B6-8988-68B1D7680E10}" srcOrd="2" destOrd="0" presId="urn:microsoft.com/office/officeart/2005/8/layout/orgChart1"/>
    <dgm:cxn modelId="{69360E6C-DF97-4C71-946E-DDBBA66DB0A9}" type="presParOf" srcId="{B0622755-36BE-49AA-BB4E-7AE40EFD46FA}" destId="{2CE01DEB-0206-4C35-A0AC-655163A3BD71}" srcOrd="2" destOrd="0" presId="urn:microsoft.com/office/officeart/2005/8/layout/orgChart1"/>
    <dgm:cxn modelId="{C84C732D-8082-4744-BCC0-A0534A7460F0}" type="presParOf" srcId="{2CE01DEB-0206-4C35-A0AC-655163A3BD71}" destId="{875459EC-6856-4879-A1FF-1A4E1A68B5CE}" srcOrd="0" destOrd="0" presId="urn:microsoft.com/office/officeart/2005/8/layout/orgChart1"/>
    <dgm:cxn modelId="{84CEA9BC-448B-470D-AEBA-E20FCA4942D7}" type="presParOf" srcId="{2CE01DEB-0206-4C35-A0AC-655163A3BD71}" destId="{73EE1DCB-EFF2-4A89-86B1-BE65D54B45E7}" srcOrd="1" destOrd="0" presId="urn:microsoft.com/office/officeart/2005/8/layout/orgChart1"/>
    <dgm:cxn modelId="{FF678612-D087-4D21-8BB7-842093A4A745}" type="presParOf" srcId="{73EE1DCB-EFF2-4A89-86B1-BE65D54B45E7}" destId="{200FC4E7-7233-4A31-9F8B-42AEAFD2ABAB}" srcOrd="0" destOrd="0" presId="urn:microsoft.com/office/officeart/2005/8/layout/orgChart1"/>
    <dgm:cxn modelId="{CB3E78A5-CDD6-433D-8DE7-9D6DB05A0A68}" type="presParOf" srcId="{200FC4E7-7233-4A31-9F8B-42AEAFD2ABAB}" destId="{FC8D1723-A7B9-4BF0-94D1-ADD3B1C08103}" srcOrd="0" destOrd="0" presId="urn:microsoft.com/office/officeart/2005/8/layout/orgChart1"/>
    <dgm:cxn modelId="{6D1F6BDF-B415-4DF0-BF8E-B1DC03541F20}" type="presParOf" srcId="{200FC4E7-7233-4A31-9F8B-42AEAFD2ABAB}" destId="{2B9589E3-9F65-4F61-B1E6-0A4C0C475AC9}" srcOrd="1" destOrd="0" presId="urn:microsoft.com/office/officeart/2005/8/layout/orgChart1"/>
    <dgm:cxn modelId="{798F68EC-DB6F-49AC-9A41-4B1C4345C381}" type="presParOf" srcId="{73EE1DCB-EFF2-4A89-86B1-BE65D54B45E7}" destId="{B279CD06-4FCF-49EB-ADC9-FF61CC7FB8DF}" srcOrd="1" destOrd="0" presId="urn:microsoft.com/office/officeart/2005/8/layout/orgChart1"/>
    <dgm:cxn modelId="{62DDDFDC-5EA7-4591-B2DF-5D0F46055932}" type="presParOf" srcId="{73EE1DCB-EFF2-4A89-86B1-BE65D54B45E7}" destId="{AA1501D4-1CC1-4AAF-85B0-4D2B347D100F}" srcOrd="2" destOrd="0" presId="urn:microsoft.com/office/officeart/2005/8/layout/orgChart1"/>
    <dgm:cxn modelId="{C5C18835-F25F-4E50-B61D-B57A458AA37B}" type="presParOf" srcId="{E009317E-59AB-4B6F-B4F4-A0BF4276FC6C}" destId="{950143A1-F669-4C0D-9099-6A316F9EB47D}"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2B1A0-D5B6-4294-A5A5-01E907996174}"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54DB3F5D-1470-4842-910D-1E1F12E5C8FC}">
      <dgm:prSet phldrT="[Text]">
        <dgm:style>
          <a:lnRef idx="1">
            <a:schemeClr val="accent4"/>
          </a:lnRef>
          <a:fillRef idx="2">
            <a:schemeClr val="accent4"/>
          </a:fillRef>
          <a:effectRef idx="1">
            <a:schemeClr val="accent4"/>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Quality</a:t>
          </a:r>
        </a:p>
        <a:p>
          <a:r>
            <a:rPr lang="en-US" cap="small" baseline="0" dirty="0">
              <a:solidFill>
                <a:schemeClr val="tx1"/>
              </a:solidFill>
              <a:latin typeface="Times New Roman" panose="02020603050405020304" pitchFamily="18" charset="0"/>
              <a:cs typeface="Times New Roman" panose="02020603050405020304" pitchFamily="18" charset="0"/>
            </a:rPr>
            <a:t>Assurance</a:t>
          </a:r>
        </a:p>
        <a:p>
          <a:r>
            <a:rPr lang="en-US" cap="small" baseline="0" dirty="0">
              <a:solidFill>
                <a:schemeClr val="tx1"/>
              </a:solidFill>
              <a:latin typeface="Times New Roman" panose="02020603050405020304" pitchFamily="18" charset="0"/>
              <a:cs typeface="Times New Roman" panose="02020603050405020304" pitchFamily="18" charset="0"/>
            </a:rPr>
            <a:t>Lead</a:t>
          </a:r>
          <a:endParaRPr lang="en-US" dirty="0">
            <a:solidFill>
              <a:schemeClr val="tx1"/>
            </a:solidFill>
          </a:endParaRPr>
        </a:p>
      </dgm:t>
    </dgm:pt>
    <dgm:pt modelId="{367197B4-0DDA-4E09-9B06-7879416F4B98}" type="parTrans" cxnId="{6915D780-1D37-4B00-9DE9-5552270B9E3B}">
      <dgm:prSet/>
      <dgm:spPr/>
      <dgm:t>
        <a:bodyPr/>
        <a:lstStyle/>
        <a:p>
          <a:endParaRPr lang="en-US">
            <a:solidFill>
              <a:schemeClr val="tx1"/>
            </a:solidFill>
          </a:endParaRPr>
        </a:p>
      </dgm:t>
    </dgm:pt>
    <dgm:pt modelId="{1E47F351-74CA-42E6-B1FC-D97C742FC1F8}" type="sibTrans" cxnId="{6915D780-1D37-4B00-9DE9-5552270B9E3B}">
      <dgm:prSet/>
      <dgm:spPr/>
      <dgm:t>
        <a:bodyPr/>
        <a:lstStyle/>
        <a:p>
          <a:endParaRPr lang="en-US">
            <a:solidFill>
              <a:schemeClr val="tx1"/>
            </a:solidFill>
          </a:endParaRPr>
        </a:p>
      </dgm:t>
    </dgm:pt>
    <dgm:pt modelId="{3BAF0ACF-D751-4507-B145-1CB920ED4AC1}" type="asst">
      <dgm:prSet phldrT="[Text]">
        <dgm:style>
          <a:lnRef idx="1">
            <a:schemeClr val="accent4"/>
          </a:lnRef>
          <a:fillRef idx="2">
            <a:schemeClr val="accent4"/>
          </a:fillRef>
          <a:effectRef idx="1">
            <a:schemeClr val="accent4"/>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QA</a:t>
          </a:r>
        </a:p>
        <a:p>
          <a:r>
            <a:rPr lang="en-US" cap="small" baseline="0" dirty="0">
              <a:solidFill>
                <a:schemeClr val="tx1"/>
              </a:solidFill>
              <a:latin typeface="Times New Roman" panose="02020603050405020304" pitchFamily="18" charset="0"/>
              <a:cs typeface="Times New Roman" panose="02020603050405020304" pitchFamily="18" charset="0"/>
            </a:rPr>
            <a:t>Data</a:t>
          </a:r>
        </a:p>
        <a:p>
          <a:r>
            <a:rPr lang="en-US" cap="small" baseline="0" dirty="0">
              <a:solidFill>
                <a:schemeClr val="tx1"/>
              </a:solidFill>
              <a:latin typeface="Times New Roman" panose="02020603050405020304" pitchFamily="18" charset="0"/>
              <a:cs typeface="Times New Roman" panose="02020603050405020304" pitchFamily="18" charset="0"/>
            </a:rPr>
            <a:t>Clerk</a:t>
          </a:r>
          <a:endParaRPr lang="en-US" dirty="0">
            <a:solidFill>
              <a:schemeClr val="tx1"/>
            </a:solidFill>
          </a:endParaRPr>
        </a:p>
      </dgm:t>
    </dgm:pt>
    <dgm:pt modelId="{77C3972C-6177-43FC-AB78-0C201D647AE4}" type="parTrans" cxnId="{5CAA4D3D-68C6-47F1-BB88-EBA0D83E315D}">
      <dgm:prSet>
        <dgm:style>
          <a:lnRef idx="1">
            <a:schemeClr val="accent4"/>
          </a:lnRef>
          <a:fillRef idx="2">
            <a:schemeClr val="accent4"/>
          </a:fillRef>
          <a:effectRef idx="1">
            <a:schemeClr val="accent4"/>
          </a:effectRef>
          <a:fontRef idx="minor">
            <a:schemeClr val="dk1"/>
          </a:fontRef>
        </dgm:style>
      </dgm:prSet>
      <dgm:spPr>
        <a:ln w="28575"/>
      </dgm:spPr>
      <dgm:t>
        <a:bodyPr/>
        <a:lstStyle/>
        <a:p>
          <a:endParaRPr lang="en-US">
            <a:solidFill>
              <a:schemeClr val="tx1"/>
            </a:solidFill>
          </a:endParaRPr>
        </a:p>
      </dgm:t>
    </dgm:pt>
    <dgm:pt modelId="{4D6EA505-3579-4D40-83E8-FBA8EF72D179}" type="sibTrans" cxnId="{5CAA4D3D-68C6-47F1-BB88-EBA0D83E315D}">
      <dgm:prSet/>
      <dgm:spPr/>
      <dgm:t>
        <a:bodyPr/>
        <a:lstStyle/>
        <a:p>
          <a:endParaRPr lang="en-US">
            <a:solidFill>
              <a:schemeClr val="tx1"/>
            </a:solidFill>
          </a:endParaRPr>
        </a:p>
      </dgm:t>
    </dgm:pt>
    <dgm:pt modelId="{55368AD0-65A0-49CD-971E-E3D0A50C32AE}">
      <dgm:prSet phldrT="[Text]">
        <dgm:style>
          <a:lnRef idx="1">
            <a:schemeClr val="accent4"/>
          </a:lnRef>
          <a:fillRef idx="2">
            <a:schemeClr val="accent4"/>
          </a:fillRef>
          <a:effectRef idx="1">
            <a:schemeClr val="accent4"/>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Civil &amp; Structural</a:t>
          </a:r>
        </a:p>
        <a:p>
          <a:r>
            <a:rPr lang="en-US" cap="small" baseline="0" dirty="0">
              <a:solidFill>
                <a:schemeClr val="tx1"/>
              </a:solidFill>
              <a:latin typeface="Times New Roman" panose="02020603050405020304" pitchFamily="18" charset="0"/>
              <a:cs typeface="Times New Roman" panose="02020603050405020304" pitchFamily="18" charset="0"/>
            </a:rPr>
            <a:t>QA Lead</a:t>
          </a:r>
        </a:p>
      </dgm:t>
    </dgm:pt>
    <dgm:pt modelId="{C1E58AEA-AF47-4659-BBE5-77B34EF3B03A}" type="parTrans" cxnId="{462D4058-F8E0-4E35-9B8A-C771D96652CD}">
      <dgm:prSet>
        <dgm:style>
          <a:lnRef idx="1">
            <a:schemeClr val="accent4"/>
          </a:lnRef>
          <a:fillRef idx="2">
            <a:schemeClr val="accent4"/>
          </a:fillRef>
          <a:effectRef idx="1">
            <a:schemeClr val="accent4"/>
          </a:effectRef>
          <a:fontRef idx="minor">
            <a:schemeClr val="dk1"/>
          </a:fontRef>
        </dgm:style>
      </dgm:prSet>
      <dgm:spPr>
        <a:ln w="28575"/>
      </dgm:spPr>
      <dgm:t>
        <a:bodyPr/>
        <a:lstStyle/>
        <a:p>
          <a:endParaRPr lang="en-US">
            <a:solidFill>
              <a:schemeClr val="tx1"/>
            </a:solidFill>
          </a:endParaRPr>
        </a:p>
      </dgm:t>
    </dgm:pt>
    <dgm:pt modelId="{F650CB57-B0F6-4EE8-ADF6-9701B0DEA502}" type="sibTrans" cxnId="{462D4058-F8E0-4E35-9B8A-C771D96652CD}">
      <dgm:prSet/>
      <dgm:spPr/>
      <dgm:t>
        <a:bodyPr/>
        <a:lstStyle/>
        <a:p>
          <a:endParaRPr lang="en-US">
            <a:solidFill>
              <a:schemeClr val="tx1"/>
            </a:solidFill>
          </a:endParaRPr>
        </a:p>
      </dgm:t>
    </dgm:pt>
    <dgm:pt modelId="{44957472-2E09-468D-AB5B-22494D163FF2}">
      <dgm:prSet phldrT="[Text]">
        <dgm:style>
          <a:lnRef idx="1">
            <a:schemeClr val="accent4"/>
          </a:lnRef>
          <a:fillRef idx="2">
            <a:schemeClr val="accent4"/>
          </a:fillRef>
          <a:effectRef idx="1">
            <a:schemeClr val="accent4"/>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Piping &amp; Mech</a:t>
          </a:r>
        </a:p>
        <a:p>
          <a:r>
            <a:rPr lang="en-US" cap="small" baseline="0" dirty="0">
              <a:solidFill>
                <a:schemeClr val="tx1"/>
              </a:solidFill>
              <a:latin typeface="Times New Roman" panose="02020603050405020304" pitchFamily="18" charset="0"/>
              <a:cs typeface="Times New Roman" panose="02020603050405020304" pitchFamily="18" charset="0"/>
            </a:rPr>
            <a:t>QA Lead</a:t>
          </a:r>
        </a:p>
      </dgm:t>
    </dgm:pt>
    <dgm:pt modelId="{07C29830-E6EA-4F2E-BD83-1F7A882AE499}" type="parTrans" cxnId="{5FC425D2-D568-4E3C-B03B-291C94293005}">
      <dgm:prSet>
        <dgm:style>
          <a:lnRef idx="1">
            <a:schemeClr val="accent4"/>
          </a:lnRef>
          <a:fillRef idx="2">
            <a:schemeClr val="accent4"/>
          </a:fillRef>
          <a:effectRef idx="1">
            <a:schemeClr val="accent4"/>
          </a:effectRef>
          <a:fontRef idx="minor">
            <a:schemeClr val="dk1"/>
          </a:fontRef>
        </dgm:style>
      </dgm:prSet>
      <dgm:spPr>
        <a:ln w="28575"/>
      </dgm:spPr>
      <dgm:t>
        <a:bodyPr/>
        <a:lstStyle/>
        <a:p>
          <a:endParaRPr lang="en-US">
            <a:solidFill>
              <a:schemeClr val="tx1"/>
            </a:solidFill>
          </a:endParaRPr>
        </a:p>
      </dgm:t>
    </dgm:pt>
    <dgm:pt modelId="{FEFB0644-4432-4680-A596-143952B6975F}" type="sibTrans" cxnId="{5FC425D2-D568-4E3C-B03B-291C94293005}">
      <dgm:prSet/>
      <dgm:spPr/>
      <dgm:t>
        <a:bodyPr/>
        <a:lstStyle/>
        <a:p>
          <a:endParaRPr lang="en-US">
            <a:solidFill>
              <a:schemeClr val="tx1"/>
            </a:solidFill>
          </a:endParaRPr>
        </a:p>
      </dgm:t>
    </dgm:pt>
    <dgm:pt modelId="{F12CC757-EC35-4680-AE6D-12BAE5891C25}">
      <dgm:prSet phldrT="[Text]">
        <dgm:style>
          <a:lnRef idx="1">
            <a:schemeClr val="accent4"/>
          </a:lnRef>
          <a:fillRef idx="2">
            <a:schemeClr val="accent4"/>
          </a:fillRef>
          <a:effectRef idx="1">
            <a:schemeClr val="accent4"/>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E&amp;I</a:t>
          </a:r>
        </a:p>
        <a:p>
          <a:r>
            <a:rPr lang="en-US" cap="small" baseline="0" dirty="0">
              <a:solidFill>
                <a:schemeClr val="tx1"/>
              </a:solidFill>
              <a:latin typeface="Times New Roman" panose="02020603050405020304" pitchFamily="18" charset="0"/>
              <a:cs typeface="Times New Roman" panose="02020603050405020304" pitchFamily="18" charset="0"/>
            </a:rPr>
            <a:t>QA Lead</a:t>
          </a:r>
        </a:p>
      </dgm:t>
    </dgm:pt>
    <dgm:pt modelId="{2B5D273D-8DFF-4402-B87C-032CA3B65658}" type="parTrans" cxnId="{2A323409-159F-46CB-B808-F50E37891E98}">
      <dgm:prSet>
        <dgm:style>
          <a:lnRef idx="1">
            <a:schemeClr val="accent4"/>
          </a:lnRef>
          <a:fillRef idx="2">
            <a:schemeClr val="accent4"/>
          </a:fillRef>
          <a:effectRef idx="1">
            <a:schemeClr val="accent4"/>
          </a:effectRef>
          <a:fontRef idx="minor">
            <a:schemeClr val="dk1"/>
          </a:fontRef>
        </dgm:style>
      </dgm:prSet>
      <dgm:spPr>
        <a:ln w="28575"/>
      </dgm:spPr>
      <dgm:t>
        <a:bodyPr/>
        <a:lstStyle/>
        <a:p>
          <a:endParaRPr lang="en-US">
            <a:solidFill>
              <a:schemeClr val="tx1"/>
            </a:solidFill>
          </a:endParaRPr>
        </a:p>
      </dgm:t>
    </dgm:pt>
    <dgm:pt modelId="{1B7BD856-67D2-465A-A039-6EA509E05840}" type="sibTrans" cxnId="{2A323409-159F-46CB-B808-F50E37891E98}">
      <dgm:prSet/>
      <dgm:spPr/>
      <dgm:t>
        <a:bodyPr/>
        <a:lstStyle/>
        <a:p>
          <a:endParaRPr lang="en-US">
            <a:solidFill>
              <a:schemeClr val="tx1"/>
            </a:solidFill>
          </a:endParaRPr>
        </a:p>
      </dgm:t>
    </dgm:pt>
    <dgm:pt modelId="{442A3E24-363E-4352-8F9A-A10CA298ACBB}">
      <dgm:prSet>
        <dgm:style>
          <a:lnRef idx="1">
            <a:schemeClr val="accent4"/>
          </a:lnRef>
          <a:fillRef idx="2">
            <a:schemeClr val="accent4"/>
          </a:fillRef>
          <a:effectRef idx="1">
            <a:schemeClr val="accent4"/>
          </a:effectRef>
          <a:fontRef idx="minor">
            <a:schemeClr val="dk1"/>
          </a:fontRef>
        </dgm:style>
      </dgm:prSet>
      <dgm:spPr>
        <a:ln w="28575"/>
      </dgm:spPr>
      <dgm:t>
        <a:bodyPr/>
        <a:lstStyle/>
        <a:p>
          <a:r>
            <a:rPr lang="en-US" cap="small" baseline="0" dirty="0">
              <a:solidFill>
                <a:schemeClr val="tx1"/>
              </a:solidFill>
              <a:latin typeface="Times New Roman" panose="02020603050405020304" pitchFamily="18" charset="0"/>
              <a:cs typeface="Times New Roman" panose="02020603050405020304" pitchFamily="18" charset="0"/>
            </a:rPr>
            <a:t>Procurement</a:t>
          </a:r>
        </a:p>
        <a:p>
          <a:r>
            <a:rPr lang="en-US" cap="small" baseline="0" dirty="0">
              <a:solidFill>
                <a:schemeClr val="tx1"/>
              </a:solidFill>
              <a:latin typeface="Times New Roman" panose="02020603050405020304" pitchFamily="18" charset="0"/>
              <a:cs typeface="Times New Roman" panose="02020603050405020304" pitchFamily="18" charset="0"/>
            </a:rPr>
            <a:t>QA Lead</a:t>
          </a:r>
        </a:p>
      </dgm:t>
    </dgm:pt>
    <dgm:pt modelId="{B6E3DDA7-F26F-4CCF-964D-A3ED4F553866}" type="parTrans" cxnId="{EA0D1948-61F2-4976-AA56-E09F87279C6A}">
      <dgm:prSet>
        <dgm:style>
          <a:lnRef idx="1">
            <a:schemeClr val="accent4"/>
          </a:lnRef>
          <a:fillRef idx="2">
            <a:schemeClr val="accent4"/>
          </a:fillRef>
          <a:effectRef idx="1">
            <a:schemeClr val="accent4"/>
          </a:effectRef>
          <a:fontRef idx="minor">
            <a:schemeClr val="dk1"/>
          </a:fontRef>
        </dgm:style>
      </dgm:prSet>
      <dgm:spPr>
        <a:ln w="28575"/>
      </dgm:spPr>
      <dgm:t>
        <a:bodyPr/>
        <a:lstStyle/>
        <a:p>
          <a:endParaRPr lang="en-US">
            <a:solidFill>
              <a:schemeClr val="tx1"/>
            </a:solidFill>
          </a:endParaRPr>
        </a:p>
      </dgm:t>
    </dgm:pt>
    <dgm:pt modelId="{E5A21304-4CDE-4DF8-A4B6-BFA553CCBD8F}" type="sibTrans" cxnId="{EA0D1948-61F2-4976-AA56-E09F87279C6A}">
      <dgm:prSet/>
      <dgm:spPr/>
      <dgm:t>
        <a:bodyPr/>
        <a:lstStyle/>
        <a:p>
          <a:endParaRPr lang="en-US">
            <a:solidFill>
              <a:schemeClr val="tx1"/>
            </a:solidFill>
          </a:endParaRPr>
        </a:p>
      </dgm:t>
    </dgm:pt>
    <dgm:pt modelId="{200F1277-3FE4-4847-A0C0-03DE66A9B337}" type="pres">
      <dgm:prSet presAssocID="{17B2B1A0-D5B6-4294-A5A5-01E907996174}" presName="hierChild1" presStyleCnt="0">
        <dgm:presLayoutVars>
          <dgm:orgChart val="1"/>
          <dgm:chPref val="1"/>
          <dgm:dir/>
          <dgm:animOne val="branch"/>
          <dgm:animLvl val="lvl"/>
          <dgm:resizeHandles/>
        </dgm:presLayoutVars>
      </dgm:prSet>
      <dgm:spPr/>
    </dgm:pt>
    <dgm:pt modelId="{0EB21C56-1B77-453B-B46D-44A51C25D918}" type="pres">
      <dgm:prSet presAssocID="{54DB3F5D-1470-4842-910D-1E1F12E5C8FC}" presName="hierRoot1" presStyleCnt="0">
        <dgm:presLayoutVars>
          <dgm:hierBranch val="init"/>
        </dgm:presLayoutVars>
      </dgm:prSet>
      <dgm:spPr/>
    </dgm:pt>
    <dgm:pt modelId="{16533DBF-933A-4D4D-8F4F-8CF746AB26A1}" type="pres">
      <dgm:prSet presAssocID="{54DB3F5D-1470-4842-910D-1E1F12E5C8FC}" presName="rootComposite1" presStyleCnt="0"/>
      <dgm:spPr/>
    </dgm:pt>
    <dgm:pt modelId="{465F1D14-ECEC-4557-9084-012AF8D8CD3D}" type="pres">
      <dgm:prSet presAssocID="{54DB3F5D-1470-4842-910D-1E1F12E5C8FC}" presName="rootText1" presStyleLbl="node0" presStyleIdx="0" presStyleCnt="1" custScaleY="190081">
        <dgm:presLayoutVars>
          <dgm:chPref val="3"/>
        </dgm:presLayoutVars>
      </dgm:prSet>
      <dgm:spPr/>
    </dgm:pt>
    <dgm:pt modelId="{A61BDC27-B232-4B2A-920A-1F9EE3466623}" type="pres">
      <dgm:prSet presAssocID="{54DB3F5D-1470-4842-910D-1E1F12E5C8FC}" presName="rootConnector1" presStyleLbl="node1" presStyleIdx="0" presStyleCnt="0"/>
      <dgm:spPr/>
    </dgm:pt>
    <dgm:pt modelId="{CDBBF165-0450-4C37-A628-7FB02BE62916}" type="pres">
      <dgm:prSet presAssocID="{54DB3F5D-1470-4842-910D-1E1F12E5C8FC}" presName="hierChild2" presStyleCnt="0"/>
      <dgm:spPr/>
    </dgm:pt>
    <dgm:pt modelId="{5CEAC748-1B01-40A0-B4E1-569B96CBFD02}" type="pres">
      <dgm:prSet presAssocID="{B6E3DDA7-F26F-4CCF-964D-A3ED4F553866}" presName="Name64" presStyleLbl="parChTrans1D2" presStyleIdx="0" presStyleCnt="5"/>
      <dgm:spPr/>
    </dgm:pt>
    <dgm:pt modelId="{EA1E70F8-4E49-4DBC-96F5-F290D0CCCFB2}" type="pres">
      <dgm:prSet presAssocID="{442A3E24-363E-4352-8F9A-A10CA298ACBB}" presName="hierRoot2" presStyleCnt="0">
        <dgm:presLayoutVars>
          <dgm:hierBranch val="init"/>
        </dgm:presLayoutVars>
      </dgm:prSet>
      <dgm:spPr/>
    </dgm:pt>
    <dgm:pt modelId="{94E0A1F4-E717-4DB5-85D7-5C6757183AFB}" type="pres">
      <dgm:prSet presAssocID="{442A3E24-363E-4352-8F9A-A10CA298ACBB}" presName="rootComposite" presStyleCnt="0"/>
      <dgm:spPr/>
    </dgm:pt>
    <dgm:pt modelId="{D2C2CDEB-12E2-4D4A-94CE-8E6B8246B3CE}" type="pres">
      <dgm:prSet presAssocID="{442A3E24-363E-4352-8F9A-A10CA298ACBB}" presName="rootText" presStyleLbl="node2" presStyleIdx="0" presStyleCnt="4" custScaleX="130443" custScaleY="144278">
        <dgm:presLayoutVars>
          <dgm:chPref val="3"/>
        </dgm:presLayoutVars>
      </dgm:prSet>
      <dgm:spPr/>
    </dgm:pt>
    <dgm:pt modelId="{90959FDB-1B7A-41FE-A213-CDDD585B6F74}" type="pres">
      <dgm:prSet presAssocID="{442A3E24-363E-4352-8F9A-A10CA298ACBB}" presName="rootConnector" presStyleLbl="node2" presStyleIdx="0" presStyleCnt="4"/>
      <dgm:spPr/>
    </dgm:pt>
    <dgm:pt modelId="{E7B46BB9-2EFF-447B-A8EE-6CF49BBEE395}" type="pres">
      <dgm:prSet presAssocID="{442A3E24-363E-4352-8F9A-A10CA298ACBB}" presName="hierChild4" presStyleCnt="0"/>
      <dgm:spPr/>
    </dgm:pt>
    <dgm:pt modelId="{CC6AF47F-06EE-4D4E-8758-C8D782C144F8}" type="pres">
      <dgm:prSet presAssocID="{442A3E24-363E-4352-8F9A-A10CA298ACBB}" presName="hierChild5" presStyleCnt="0"/>
      <dgm:spPr/>
    </dgm:pt>
    <dgm:pt modelId="{C11A0C3B-17AE-48F2-8D51-BF40FFD32666}" type="pres">
      <dgm:prSet presAssocID="{C1E58AEA-AF47-4659-BBE5-77B34EF3B03A}" presName="Name64" presStyleLbl="parChTrans1D2" presStyleIdx="1" presStyleCnt="5"/>
      <dgm:spPr/>
    </dgm:pt>
    <dgm:pt modelId="{7BA246B9-AC4E-4795-893C-647742E09FB5}" type="pres">
      <dgm:prSet presAssocID="{55368AD0-65A0-49CD-971E-E3D0A50C32AE}" presName="hierRoot2" presStyleCnt="0">
        <dgm:presLayoutVars>
          <dgm:hierBranch val="init"/>
        </dgm:presLayoutVars>
      </dgm:prSet>
      <dgm:spPr/>
    </dgm:pt>
    <dgm:pt modelId="{13607988-16AD-437E-A4A9-DB447F0B85F6}" type="pres">
      <dgm:prSet presAssocID="{55368AD0-65A0-49CD-971E-E3D0A50C32AE}" presName="rootComposite" presStyleCnt="0"/>
      <dgm:spPr/>
    </dgm:pt>
    <dgm:pt modelId="{FC0C2793-C8E8-4887-8EEE-5A0D501F1AAE}" type="pres">
      <dgm:prSet presAssocID="{55368AD0-65A0-49CD-971E-E3D0A50C32AE}" presName="rootText" presStyleLbl="node2" presStyleIdx="1" presStyleCnt="4" custScaleX="130443" custScaleY="154888">
        <dgm:presLayoutVars>
          <dgm:chPref val="3"/>
        </dgm:presLayoutVars>
      </dgm:prSet>
      <dgm:spPr/>
    </dgm:pt>
    <dgm:pt modelId="{2E7F26DF-9151-494B-B7A7-0560A880D90F}" type="pres">
      <dgm:prSet presAssocID="{55368AD0-65A0-49CD-971E-E3D0A50C32AE}" presName="rootConnector" presStyleLbl="node2" presStyleIdx="1" presStyleCnt="4"/>
      <dgm:spPr/>
    </dgm:pt>
    <dgm:pt modelId="{378247CD-FA43-4F5D-A970-F3C773ABE210}" type="pres">
      <dgm:prSet presAssocID="{55368AD0-65A0-49CD-971E-E3D0A50C32AE}" presName="hierChild4" presStyleCnt="0"/>
      <dgm:spPr/>
    </dgm:pt>
    <dgm:pt modelId="{A4545CB5-9283-4997-80AB-AF045B9D8103}" type="pres">
      <dgm:prSet presAssocID="{55368AD0-65A0-49CD-971E-E3D0A50C32AE}" presName="hierChild5" presStyleCnt="0"/>
      <dgm:spPr/>
    </dgm:pt>
    <dgm:pt modelId="{B3AD8E96-6450-4AAC-82CC-15BBBFF505A1}" type="pres">
      <dgm:prSet presAssocID="{07C29830-E6EA-4F2E-BD83-1F7A882AE499}" presName="Name64" presStyleLbl="parChTrans1D2" presStyleIdx="2" presStyleCnt="5"/>
      <dgm:spPr/>
    </dgm:pt>
    <dgm:pt modelId="{8F8A9A6A-F4FB-443B-8949-F5C3319F3B5D}" type="pres">
      <dgm:prSet presAssocID="{44957472-2E09-468D-AB5B-22494D163FF2}" presName="hierRoot2" presStyleCnt="0">
        <dgm:presLayoutVars>
          <dgm:hierBranch val="init"/>
        </dgm:presLayoutVars>
      </dgm:prSet>
      <dgm:spPr/>
    </dgm:pt>
    <dgm:pt modelId="{FC0BCDDC-7EF7-467B-911D-8F71816147D1}" type="pres">
      <dgm:prSet presAssocID="{44957472-2E09-468D-AB5B-22494D163FF2}" presName="rootComposite" presStyleCnt="0"/>
      <dgm:spPr/>
    </dgm:pt>
    <dgm:pt modelId="{E97C7B25-9A9B-419C-9BCD-F61B6458F409}" type="pres">
      <dgm:prSet presAssocID="{44957472-2E09-468D-AB5B-22494D163FF2}" presName="rootText" presStyleLbl="node2" presStyleIdx="2" presStyleCnt="4" custScaleX="130443" custScaleY="140553">
        <dgm:presLayoutVars>
          <dgm:chPref val="3"/>
        </dgm:presLayoutVars>
      </dgm:prSet>
      <dgm:spPr/>
    </dgm:pt>
    <dgm:pt modelId="{EEB59680-1FA4-4F25-83AC-8E0F9FFA9901}" type="pres">
      <dgm:prSet presAssocID="{44957472-2E09-468D-AB5B-22494D163FF2}" presName="rootConnector" presStyleLbl="node2" presStyleIdx="2" presStyleCnt="4"/>
      <dgm:spPr/>
    </dgm:pt>
    <dgm:pt modelId="{B7D7365A-1C83-4262-AB80-691C963C32E3}" type="pres">
      <dgm:prSet presAssocID="{44957472-2E09-468D-AB5B-22494D163FF2}" presName="hierChild4" presStyleCnt="0"/>
      <dgm:spPr/>
    </dgm:pt>
    <dgm:pt modelId="{4D2634C2-507C-462D-8D39-CBE93464C3DB}" type="pres">
      <dgm:prSet presAssocID="{44957472-2E09-468D-AB5B-22494D163FF2}" presName="hierChild5" presStyleCnt="0"/>
      <dgm:spPr/>
    </dgm:pt>
    <dgm:pt modelId="{9E6CF22B-E8FD-4E9E-A319-43E9841FEDC2}" type="pres">
      <dgm:prSet presAssocID="{2B5D273D-8DFF-4402-B87C-032CA3B65658}" presName="Name64" presStyleLbl="parChTrans1D2" presStyleIdx="3" presStyleCnt="5"/>
      <dgm:spPr/>
    </dgm:pt>
    <dgm:pt modelId="{35B7C6C8-2535-4E57-833F-C5E397D8E0A0}" type="pres">
      <dgm:prSet presAssocID="{F12CC757-EC35-4680-AE6D-12BAE5891C25}" presName="hierRoot2" presStyleCnt="0">
        <dgm:presLayoutVars>
          <dgm:hierBranch val="init"/>
        </dgm:presLayoutVars>
      </dgm:prSet>
      <dgm:spPr/>
    </dgm:pt>
    <dgm:pt modelId="{98B4A14F-D448-4D8D-8E3C-C63ACA7E1D10}" type="pres">
      <dgm:prSet presAssocID="{F12CC757-EC35-4680-AE6D-12BAE5891C25}" presName="rootComposite" presStyleCnt="0"/>
      <dgm:spPr/>
    </dgm:pt>
    <dgm:pt modelId="{1F98EA3C-ED40-4779-B994-0DF7AF498E41}" type="pres">
      <dgm:prSet presAssocID="{F12CC757-EC35-4680-AE6D-12BAE5891C25}" presName="rootText" presStyleLbl="node2" presStyleIdx="3" presStyleCnt="4" custScaleX="130443" custScaleY="130764">
        <dgm:presLayoutVars>
          <dgm:chPref val="3"/>
        </dgm:presLayoutVars>
      </dgm:prSet>
      <dgm:spPr/>
    </dgm:pt>
    <dgm:pt modelId="{43DAFF14-EF0E-462F-8331-2E3FFBFFA6E8}" type="pres">
      <dgm:prSet presAssocID="{F12CC757-EC35-4680-AE6D-12BAE5891C25}" presName="rootConnector" presStyleLbl="node2" presStyleIdx="3" presStyleCnt="4"/>
      <dgm:spPr/>
    </dgm:pt>
    <dgm:pt modelId="{CCB4F76D-7FC6-4716-9B99-230AA72EE0DC}" type="pres">
      <dgm:prSet presAssocID="{F12CC757-EC35-4680-AE6D-12BAE5891C25}" presName="hierChild4" presStyleCnt="0"/>
      <dgm:spPr/>
    </dgm:pt>
    <dgm:pt modelId="{C75F1D58-282F-499B-97C9-690380989992}" type="pres">
      <dgm:prSet presAssocID="{F12CC757-EC35-4680-AE6D-12BAE5891C25}" presName="hierChild5" presStyleCnt="0"/>
      <dgm:spPr/>
    </dgm:pt>
    <dgm:pt modelId="{20D445AC-C0E9-40BC-8C39-EAD9003EC88E}" type="pres">
      <dgm:prSet presAssocID="{54DB3F5D-1470-4842-910D-1E1F12E5C8FC}" presName="hierChild3" presStyleCnt="0"/>
      <dgm:spPr/>
    </dgm:pt>
    <dgm:pt modelId="{CD6FE89F-D1BB-4585-B97F-57ADD8A65F1E}" type="pres">
      <dgm:prSet presAssocID="{77C3972C-6177-43FC-AB78-0C201D647AE4}" presName="Name115" presStyleLbl="parChTrans1D2" presStyleIdx="4" presStyleCnt="5"/>
      <dgm:spPr/>
    </dgm:pt>
    <dgm:pt modelId="{83076B97-F91F-4733-A162-8D4C7E027A6B}" type="pres">
      <dgm:prSet presAssocID="{3BAF0ACF-D751-4507-B145-1CB920ED4AC1}" presName="hierRoot3" presStyleCnt="0">
        <dgm:presLayoutVars>
          <dgm:hierBranch val="init"/>
        </dgm:presLayoutVars>
      </dgm:prSet>
      <dgm:spPr/>
    </dgm:pt>
    <dgm:pt modelId="{9E68B5CC-0730-41C8-A6C3-48FF79B8A36B}" type="pres">
      <dgm:prSet presAssocID="{3BAF0ACF-D751-4507-B145-1CB920ED4AC1}" presName="rootComposite3" presStyleCnt="0"/>
      <dgm:spPr/>
    </dgm:pt>
    <dgm:pt modelId="{CF4A7B45-F0B0-4E0B-8167-355B5397399A}" type="pres">
      <dgm:prSet presAssocID="{3BAF0ACF-D751-4507-B145-1CB920ED4AC1}" presName="rootText3" presStyleLbl="asst1" presStyleIdx="0" presStyleCnt="1" custScaleX="74197" custScaleY="190081" custLinFactY="-12930" custLinFactNeighborX="-31812" custLinFactNeighborY="-100000">
        <dgm:presLayoutVars>
          <dgm:chPref val="3"/>
        </dgm:presLayoutVars>
      </dgm:prSet>
      <dgm:spPr/>
    </dgm:pt>
    <dgm:pt modelId="{E00C19E2-7B15-4CD0-8768-A154CFD7951C}" type="pres">
      <dgm:prSet presAssocID="{3BAF0ACF-D751-4507-B145-1CB920ED4AC1}" presName="rootConnector3" presStyleLbl="asst1" presStyleIdx="0" presStyleCnt="1"/>
      <dgm:spPr/>
    </dgm:pt>
    <dgm:pt modelId="{AD2CB138-65DB-471D-BCB2-AE2EF9DD5D22}" type="pres">
      <dgm:prSet presAssocID="{3BAF0ACF-D751-4507-B145-1CB920ED4AC1}" presName="hierChild6" presStyleCnt="0"/>
      <dgm:spPr/>
    </dgm:pt>
    <dgm:pt modelId="{55276C2C-95AB-459F-994F-A38D4CF9B1B6}" type="pres">
      <dgm:prSet presAssocID="{3BAF0ACF-D751-4507-B145-1CB920ED4AC1}" presName="hierChild7" presStyleCnt="0"/>
      <dgm:spPr/>
    </dgm:pt>
  </dgm:ptLst>
  <dgm:cxnLst>
    <dgm:cxn modelId="{4D3A1236-88A5-4B3A-B3FA-A229073A169F}" type="presOf" srcId="{17B2B1A0-D5B6-4294-A5A5-01E907996174}" destId="{200F1277-3FE4-4847-A0C0-03DE66A9B337}" srcOrd="0" destOrd="0" presId="urn:microsoft.com/office/officeart/2009/3/layout/HorizontalOrganizationChart"/>
    <dgm:cxn modelId="{2A323409-159F-46CB-B808-F50E37891E98}" srcId="{54DB3F5D-1470-4842-910D-1E1F12E5C8FC}" destId="{F12CC757-EC35-4680-AE6D-12BAE5891C25}" srcOrd="4" destOrd="0" parTransId="{2B5D273D-8DFF-4402-B87C-032CA3B65658}" sibTransId="{1B7BD856-67D2-465A-A039-6EA509E05840}"/>
    <dgm:cxn modelId="{462D4058-F8E0-4E35-9B8A-C771D96652CD}" srcId="{54DB3F5D-1470-4842-910D-1E1F12E5C8FC}" destId="{55368AD0-65A0-49CD-971E-E3D0A50C32AE}" srcOrd="2" destOrd="0" parTransId="{C1E58AEA-AF47-4659-BBE5-77B34EF3B03A}" sibTransId="{F650CB57-B0F6-4EE8-ADF6-9701B0DEA502}"/>
    <dgm:cxn modelId="{A44BE678-AC5B-4047-AEA1-0FB1B47E06EF}" type="presOf" srcId="{54DB3F5D-1470-4842-910D-1E1F12E5C8FC}" destId="{465F1D14-ECEC-4557-9084-012AF8D8CD3D}" srcOrd="0" destOrd="0" presId="urn:microsoft.com/office/officeart/2009/3/layout/HorizontalOrganizationChart"/>
    <dgm:cxn modelId="{1C6D2207-13AD-4F44-9C99-A99DD9331AF7}" type="presOf" srcId="{55368AD0-65A0-49CD-971E-E3D0A50C32AE}" destId="{2E7F26DF-9151-494B-B7A7-0560A880D90F}" srcOrd="1" destOrd="0" presId="urn:microsoft.com/office/officeart/2009/3/layout/HorizontalOrganizationChart"/>
    <dgm:cxn modelId="{BC5E2790-6333-4FDB-9771-F9130E02496C}" type="presOf" srcId="{3BAF0ACF-D751-4507-B145-1CB920ED4AC1}" destId="{E00C19E2-7B15-4CD0-8768-A154CFD7951C}" srcOrd="1" destOrd="0" presId="urn:microsoft.com/office/officeart/2009/3/layout/HorizontalOrganizationChart"/>
    <dgm:cxn modelId="{5C52A4E8-5FDE-4E15-9511-B6FF254293B5}" type="presOf" srcId="{07C29830-E6EA-4F2E-BD83-1F7A882AE499}" destId="{B3AD8E96-6450-4AAC-82CC-15BBBFF505A1}" srcOrd="0" destOrd="0" presId="urn:microsoft.com/office/officeart/2009/3/layout/HorizontalOrganizationChart"/>
    <dgm:cxn modelId="{E17FF2F9-4F9E-4BD5-82F0-BC96BA3A4DEE}" type="presOf" srcId="{442A3E24-363E-4352-8F9A-A10CA298ACBB}" destId="{D2C2CDEB-12E2-4D4A-94CE-8E6B8246B3CE}" srcOrd="0" destOrd="0" presId="urn:microsoft.com/office/officeart/2009/3/layout/HorizontalOrganizationChart"/>
    <dgm:cxn modelId="{5FC425D2-D568-4E3C-B03B-291C94293005}" srcId="{54DB3F5D-1470-4842-910D-1E1F12E5C8FC}" destId="{44957472-2E09-468D-AB5B-22494D163FF2}" srcOrd="3" destOrd="0" parTransId="{07C29830-E6EA-4F2E-BD83-1F7A882AE499}" sibTransId="{FEFB0644-4432-4680-A596-143952B6975F}"/>
    <dgm:cxn modelId="{74195E2A-A71E-4AA4-BF21-92B7230F551F}" type="presOf" srcId="{54DB3F5D-1470-4842-910D-1E1F12E5C8FC}" destId="{A61BDC27-B232-4B2A-920A-1F9EE3466623}" srcOrd="1" destOrd="0" presId="urn:microsoft.com/office/officeart/2009/3/layout/HorizontalOrganizationChart"/>
    <dgm:cxn modelId="{88AC91E6-4F3C-438B-937A-55EBD3DE9905}" type="presOf" srcId="{3BAF0ACF-D751-4507-B145-1CB920ED4AC1}" destId="{CF4A7B45-F0B0-4E0B-8167-355B5397399A}" srcOrd="0" destOrd="0" presId="urn:microsoft.com/office/officeart/2009/3/layout/HorizontalOrganizationChart"/>
    <dgm:cxn modelId="{D17B464F-8EAA-40DB-ADE2-003507B5F2E1}" type="presOf" srcId="{F12CC757-EC35-4680-AE6D-12BAE5891C25}" destId="{1F98EA3C-ED40-4779-B994-0DF7AF498E41}" srcOrd="0" destOrd="0" presId="urn:microsoft.com/office/officeart/2009/3/layout/HorizontalOrganizationChart"/>
    <dgm:cxn modelId="{251D0F42-8E9A-4BF7-8F25-EE0D6A82B7EE}" type="presOf" srcId="{44957472-2E09-468D-AB5B-22494D163FF2}" destId="{EEB59680-1FA4-4F25-83AC-8E0F9FFA9901}" srcOrd="1" destOrd="0" presId="urn:microsoft.com/office/officeart/2009/3/layout/HorizontalOrganizationChart"/>
    <dgm:cxn modelId="{CC989BFA-4F86-4155-A764-466F8EEF02CB}" type="presOf" srcId="{F12CC757-EC35-4680-AE6D-12BAE5891C25}" destId="{43DAFF14-EF0E-462F-8331-2E3FFBFFA6E8}" srcOrd="1" destOrd="0" presId="urn:microsoft.com/office/officeart/2009/3/layout/HorizontalOrganizationChart"/>
    <dgm:cxn modelId="{3C62A5F8-168F-4458-9FC2-8EFE5B99E268}" type="presOf" srcId="{C1E58AEA-AF47-4659-BBE5-77B34EF3B03A}" destId="{C11A0C3B-17AE-48F2-8D51-BF40FFD32666}" srcOrd="0" destOrd="0" presId="urn:microsoft.com/office/officeart/2009/3/layout/HorizontalOrganizationChart"/>
    <dgm:cxn modelId="{DFFB8678-DD52-4898-9DDE-4CE64FC1B664}" type="presOf" srcId="{442A3E24-363E-4352-8F9A-A10CA298ACBB}" destId="{90959FDB-1B7A-41FE-A213-CDDD585B6F74}" srcOrd="1" destOrd="0" presId="urn:microsoft.com/office/officeart/2009/3/layout/HorizontalOrganizationChart"/>
    <dgm:cxn modelId="{510ABE47-5A6E-425B-BD47-132C40FF0297}" type="presOf" srcId="{B6E3DDA7-F26F-4CCF-964D-A3ED4F553866}" destId="{5CEAC748-1B01-40A0-B4E1-569B96CBFD02}" srcOrd="0" destOrd="0" presId="urn:microsoft.com/office/officeart/2009/3/layout/HorizontalOrganizationChart"/>
    <dgm:cxn modelId="{6915D780-1D37-4B00-9DE9-5552270B9E3B}" srcId="{17B2B1A0-D5B6-4294-A5A5-01E907996174}" destId="{54DB3F5D-1470-4842-910D-1E1F12E5C8FC}" srcOrd="0" destOrd="0" parTransId="{367197B4-0DDA-4E09-9B06-7879416F4B98}" sibTransId="{1E47F351-74CA-42E6-B1FC-D97C742FC1F8}"/>
    <dgm:cxn modelId="{7D6BE180-6967-4236-B642-78A0424DCF38}" type="presOf" srcId="{2B5D273D-8DFF-4402-B87C-032CA3B65658}" destId="{9E6CF22B-E8FD-4E9E-A319-43E9841FEDC2}" srcOrd="0" destOrd="0" presId="urn:microsoft.com/office/officeart/2009/3/layout/HorizontalOrganizationChart"/>
    <dgm:cxn modelId="{F5EE379C-E047-44A0-8638-57739B36D523}" type="presOf" srcId="{55368AD0-65A0-49CD-971E-E3D0A50C32AE}" destId="{FC0C2793-C8E8-4887-8EEE-5A0D501F1AAE}" srcOrd="0" destOrd="0" presId="urn:microsoft.com/office/officeart/2009/3/layout/HorizontalOrganizationChart"/>
    <dgm:cxn modelId="{A9DA2053-4E5A-474F-8B6B-76082E1DDBDC}" type="presOf" srcId="{44957472-2E09-468D-AB5B-22494D163FF2}" destId="{E97C7B25-9A9B-419C-9BCD-F61B6458F409}" srcOrd="0" destOrd="0" presId="urn:microsoft.com/office/officeart/2009/3/layout/HorizontalOrganizationChart"/>
    <dgm:cxn modelId="{5CAA4D3D-68C6-47F1-BB88-EBA0D83E315D}" srcId="{54DB3F5D-1470-4842-910D-1E1F12E5C8FC}" destId="{3BAF0ACF-D751-4507-B145-1CB920ED4AC1}" srcOrd="0" destOrd="0" parTransId="{77C3972C-6177-43FC-AB78-0C201D647AE4}" sibTransId="{4D6EA505-3579-4D40-83E8-FBA8EF72D179}"/>
    <dgm:cxn modelId="{EA0D1948-61F2-4976-AA56-E09F87279C6A}" srcId="{54DB3F5D-1470-4842-910D-1E1F12E5C8FC}" destId="{442A3E24-363E-4352-8F9A-A10CA298ACBB}" srcOrd="1" destOrd="0" parTransId="{B6E3DDA7-F26F-4CCF-964D-A3ED4F553866}" sibTransId="{E5A21304-4CDE-4DF8-A4B6-BFA553CCBD8F}"/>
    <dgm:cxn modelId="{5CAE317F-26D9-4C4D-A6AD-B2A340958987}" type="presOf" srcId="{77C3972C-6177-43FC-AB78-0C201D647AE4}" destId="{CD6FE89F-D1BB-4585-B97F-57ADD8A65F1E}" srcOrd="0" destOrd="0" presId="urn:microsoft.com/office/officeart/2009/3/layout/HorizontalOrganizationChart"/>
    <dgm:cxn modelId="{710C98CE-F386-4FE2-ACB4-9FFFFA84CC03}" type="presParOf" srcId="{200F1277-3FE4-4847-A0C0-03DE66A9B337}" destId="{0EB21C56-1B77-453B-B46D-44A51C25D918}" srcOrd="0" destOrd="0" presId="urn:microsoft.com/office/officeart/2009/3/layout/HorizontalOrganizationChart"/>
    <dgm:cxn modelId="{CC618BF9-F21C-4FE6-A823-2E4352544CFA}" type="presParOf" srcId="{0EB21C56-1B77-453B-B46D-44A51C25D918}" destId="{16533DBF-933A-4D4D-8F4F-8CF746AB26A1}" srcOrd="0" destOrd="0" presId="urn:microsoft.com/office/officeart/2009/3/layout/HorizontalOrganizationChart"/>
    <dgm:cxn modelId="{89C905B3-56FB-4681-8135-86763DE86517}" type="presParOf" srcId="{16533DBF-933A-4D4D-8F4F-8CF746AB26A1}" destId="{465F1D14-ECEC-4557-9084-012AF8D8CD3D}" srcOrd="0" destOrd="0" presId="urn:microsoft.com/office/officeart/2009/3/layout/HorizontalOrganizationChart"/>
    <dgm:cxn modelId="{28E68CA5-6597-48C5-8579-555D05E0CC5A}" type="presParOf" srcId="{16533DBF-933A-4D4D-8F4F-8CF746AB26A1}" destId="{A61BDC27-B232-4B2A-920A-1F9EE3466623}" srcOrd="1" destOrd="0" presId="urn:microsoft.com/office/officeart/2009/3/layout/HorizontalOrganizationChart"/>
    <dgm:cxn modelId="{3032384A-0B12-4A9A-A767-D6A5D4FD3430}" type="presParOf" srcId="{0EB21C56-1B77-453B-B46D-44A51C25D918}" destId="{CDBBF165-0450-4C37-A628-7FB02BE62916}" srcOrd="1" destOrd="0" presId="urn:microsoft.com/office/officeart/2009/3/layout/HorizontalOrganizationChart"/>
    <dgm:cxn modelId="{ED5CEF7B-7437-406D-9702-0EF5C9090CDF}" type="presParOf" srcId="{CDBBF165-0450-4C37-A628-7FB02BE62916}" destId="{5CEAC748-1B01-40A0-B4E1-569B96CBFD02}" srcOrd="0" destOrd="0" presId="urn:microsoft.com/office/officeart/2009/3/layout/HorizontalOrganizationChart"/>
    <dgm:cxn modelId="{235A001F-FBDE-4340-A0BC-D241279A4DAD}" type="presParOf" srcId="{CDBBF165-0450-4C37-A628-7FB02BE62916}" destId="{EA1E70F8-4E49-4DBC-96F5-F290D0CCCFB2}" srcOrd="1" destOrd="0" presId="urn:microsoft.com/office/officeart/2009/3/layout/HorizontalOrganizationChart"/>
    <dgm:cxn modelId="{E1C34F68-7720-41D7-9C39-D0FCBAC83D85}" type="presParOf" srcId="{EA1E70F8-4E49-4DBC-96F5-F290D0CCCFB2}" destId="{94E0A1F4-E717-4DB5-85D7-5C6757183AFB}" srcOrd="0" destOrd="0" presId="urn:microsoft.com/office/officeart/2009/3/layout/HorizontalOrganizationChart"/>
    <dgm:cxn modelId="{948F37BF-D31A-4995-A8B9-85BCCF6D72E5}" type="presParOf" srcId="{94E0A1F4-E717-4DB5-85D7-5C6757183AFB}" destId="{D2C2CDEB-12E2-4D4A-94CE-8E6B8246B3CE}" srcOrd="0" destOrd="0" presId="urn:microsoft.com/office/officeart/2009/3/layout/HorizontalOrganizationChart"/>
    <dgm:cxn modelId="{834B4246-2C2C-482C-962D-E7359CE41687}" type="presParOf" srcId="{94E0A1F4-E717-4DB5-85D7-5C6757183AFB}" destId="{90959FDB-1B7A-41FE-A213-CDDD585B6F74}" srcOrd="1" destOrd="0" presId="urn:microsoft.com/office/officeart/2009/3/layout/HorizontalOrganizationChart"/>
    <dgm:cxn modelId="{D9D5580E-B5F4-4A85-9176-5AE6D66E5641}" type="presParOf" srcId="{EA1E70F8-4E49-4DBC-96F5-F290D0CCCFB2}" destId="{E7B46BB9-2EFF-447B-A8EE-6CF49BBEE395}" srcOrd="1" destOrd="0" presId="urn:microsoft.com/office/officeart/2009/3/layout/HorizontalOrganizationChart"/>
    <dgm:cxn modelId="{B7D69740-AB68-4214-86D9-058156FBB677}" type="presParOf" srcId="{EA1E70F8-4E49-4DBC-96F5-F290D0CCCFB2}" destId="{CC6AF47F-06EE-4D4E-8758-C8D782C144F8}" srcOrd="2" destOrd="0" presId="urn:microsoft.com/office/officeart/2009/3/layout/HorizontalOrganizationChart"/>
    <dgm:cxn modelId="{02B0E4D3-19B3-4BFC-89DD-2795FF2890E5}" type="presParOf" srcId="{CDBBF165-0450-4C37-A628-7FB02BE62916}" destId="{C11A0C3B-17AE-48F2-8D51-BF40FFD32666}" srcOrd="2" destOrd="0" presId="urn:microsoft.com/office/officeart/2009/3/layout/HorizontalOrganizationChart"/>
    <dgm:cxn modelId="{B93EE902-BFB2-461E-AE69-245236DE9375}" type="presParOf" srcId="{CDBBF165-0450-4C37-A628-7FB02BE62916}" destId="{7BA246B9-AC4E-4795-893C-647742E09FB5}" srcOrd="3" destOrd="0" presId="urn:microsoft.com/office/officeart/2009/3/layout/HorizontalOrganizationChart"/>
    <dgm:cxn modelId="{493F8A33-B88A-4A7F-BFB2-E26411AEA9EB}" type="presParOf" srcId="{7BA246B9-AC4E-4795-893C-647742E09FB5}" destId="{13607988-16AD-437E-A4A9-DB447F0B85F6}" srcOrd="0" destOrd="0" presId="urn:microsoft.com/office/officeart/2009/3/layout/HorizontalOrganizationChart"/>
    <dgm:cxn modelId="{892FF3F0-57D3-473F-A393-A5047B250577}" type="presParOf" srcId="{13607988-16AD-437E-A4A9-DB447F0B85F6}" destId="{FC0C2793-C8E8-4887-8EEE-5A0D501F1AAE}" srcOrd="0" destOrd="0" presId="urn:microsoft.com/office/officeart/2009/3/layout/HorizontalOrganizationChart"/>
    <dgm:cxn modelId="{898E5E6F-10A7-4AF2-A3DD-77FDEB0E21A6}" type="presParOf" srcId="{13607988-16AD-437E-A4A9-DB447F0B85F6}" destId="{2E7F26DF-9151-494B-B7A7-0560A880D90F}" srcOrd="1" destOrd="0" presId="urn:microsoft.com/office/officeart/2009/3/layout/HorizontalOrganizationChart"/>
    <dgm:cxn modelId="{241AD21C-B5B7-4EE9-907E-FD71F6904DA9}" type="presParOf" srcId="{7BA246B9-AC4E-4795-893C-647742E09FB5}" destId="{378247CD-FA43-4F5D-A970-F3C773ABE210}" srcOrd="1" destOrd="0" presId="urn:microsoft.com/office/officeart/2009/3/layout/HorizontalOrganizationChart"/>
    <dgm:cxn modelId="{778CB74A-C409-4377-A4EA-3EEBE7459FFB}" type="presParOf" srcId="{7BA246B9-AC4E-4795-893C-647742E09FB5}" destId="{A4545CB5-9283-4997-80AB-AF045B9D8103}" srcOrd="2" destOrd="0" presId="urn:microsoft.com/office/officeart/2009/3/layout/HorizontalOrganizationChart"/>
    <dgm:cxn modelId="{2C861FCA-9396-46CB-BCF2-75A003DACCD3}" type="presParOf" srcId="{CDBBF165-0450-4C37-A628-7FB02BE62916}" destId="{B3AD8E96-6450-4AAC-82CC-15BBBFF505A1}" srcOrd="4" destOrd="0" presId="urn:microsoft.com/office/officeart/2009/3/layout/HorizontalOrganizationChart"/>
    <dgm:cxn modelId="{6C878CDC-E7E6-49A2-813B-A5269AA3AE08}" type="presParOf" srcId="{CDBBF165-0450-4C37-A628-7FB02BE62916}" destId="{8F8A9A6A-F4FB-443B-8949-F5C3319F3B5D}" srcOrd="5" destOrd="0" presId="urn:microsoft.com/office/officeart/2009/3/layout/HorizontalOrganizationChart"/>
    <dgm:cxn modelId="{0415A801-8606-41CD-88D0-CD1A5B0D88A9}" type="presParOf" srcId="{8F8A9A6A-F4FB-443B-8949-F5C3319F3B5D}" destId="{FC0BCDDC-7EF7-467B-911D-8F71816147D1}" srcOrd="0" destOrd="0" presId="urn:microsoft.com/office/officeart/2009/3/layout/HorizontalOrganizationChart"/>
    <dgm:cxn modelId="{467DD9B9-0EA9-4070-B928-9B9A0F897F9F}" type="presParOf" srcId="{FC0BCDDC-7EF7-467B-911D-8F71816147D1}" destId="{E97C7B25-9A9B-419C-9BCD-F61B6458F409}" srcOrd="0" destOrd="0" presId="urn:microsoft.com/office/officeart/2009/3/layout/HorizontalOrganizationChart"/>
    <dgm:cxn modelId="{B775DF80-2DFF-49F1-8B33-EB67AA74352D}" type="presParOf" srcId="{FC0BCDDC-7EF7-467B-911D-8F71816147D1}" destId="{EEB59680-1FA4-4F25-83AC-8E0F9FFA9901}" srcOrd="1" destOrd="0" presId="urn:microsoft.com/office/officeart/2009/3/layout/HorizontalOrganizationChart"/>
    <dgm:cxn modelId="{FA26ACEB-CE96-43EE-8EBD-D4653E885CA4}" type="presParOf" srcId="{8F8A9A6A-F4FB-443B-8949-F5C3319F3B5D}" destId="{B7D7365A-1C83-4262-AB80-691C963C32E3}" srcOrd="1" destOrd="0" presId="urn:microsoft.com/office/officeart/2009/3/layout/HorizontalOrganizationChart"/>
    <dgm:cxn modelId="{7843454A-FA86-4842-842A-072FE9232653}" type="presParOf" srcId="{8F8A9A6A-F4FB-443B-8949-F5C3319F3B5D}" destId="{4D2634C2-507C-462D-8D39-CBE93464C3DB}" srcOrd="2" destOrd="0" presId="urn:microsoft.com/office/officeart/2009/3/layout/HorizontalOrganizationChart"/>
    <dgm:cxn modelId="{6279DCA7-3A84-4F9C-8620-417A4D8C6958}" type="presParOf" srcId="{CDBBF165-0450-4C37-A628-7FB02BE62916}" destId="{9E6CF22B-E8FD-4E9E-A319-43E9841FEDC2}" srcOrd="6" destOrd="0" presId="urn:microsoft.com/office/officeart/2009/3/layout/HorizontalOrganizationChart"/>
    <dgm:cxn modelId="{DBD60E00-6059-4DBA-9A45-113DD08F7809}" type="presParOf" srcId="{CDBBF165-0450-4C37-A628-7FB02BE62916}" destId="{35B7C6C8-2535-4E57-833F-C5E397D8E0A0}" srcOrd="7" destOrd="0" presId="urn:microsoft.com/office/officeart/2009/3/layout/HorizontalOrganizationChart"/>
    <dgm:cxn modelId="{98E724A2-7663-4488-AA10-546AB845DCFE}" type="presParOf" srcId="{35B7C6C8-2535-4E57-833F-C5E397D8E0A0}" destId="{98B4A14F-D448-4D8D-8E3C-C63ACA7E1D10}" srcOrd="0" destOrd="0" presId="urn:microsoft.com/office/officeart/2009/3/layout/HorizontalOrganizationChart"/>
    <dgm:cxn modelId="{8B21F65B-5425-4319-A247-7251B61C8727}" type="presParOf" srcId="{98B4A14F-D448-4D8D-8E3C-C63ACA7E1D10}" destId="{1F98EA3C-ED40-4779-B994-0DF7AF498E41}" srcOrd="0" destOrd="0" presId="urn:microsoft.com/office/officeart/2009/3/layout/HorizontalOrganizationChart"/>
    <dgm:cxn modelId="{0E973C82-1C39-4FF9-BB5D-77A67DF70C5D}" type="presParOf" srcId="{98B4A14F-D448-4D8D-8E3C-C63ACA7E1D10}" destId="{43DAFF14-EF0E-462F-8331-2E3FFBFFA6E8}" srcOrd="1" destOrd="0" presId="urn:microsoft.com/office/officeart/2009/3/layout/HorizontalOrganizationChart"/>
    <dgm:cxn modelId="{344C395A-258D-4276-A5C8-E894F4C93877}" type="presParOf" srcId="{35B7C6C8-2535-4E57-833F-C5E397D8E0A0}" destId="{CCB4F76D-7FC6-4716-9B99-230AA72EE0DC}" srcOrd="1" destOrd="0" presId="urn:microsoft.com/office/officeart/2009/3/layout/HorizontalOrganizationChart"/>
    <dgm:cxn modelId="{5B73CB45-F02B-4F3C-8C2A-B10FC08FBEBE}" type="presParOf" srcId="{35B7C6C8-2535-4E57-833F-C5E397D8E0A0}" destId="{C75F1D58-282F-499B-97C9-690380989992}" srcOrd="2" destOrd="0" presId="urn:microsoft.com/office/officeart/2009/3/layout/HorizontalOrganizationChart"/>
    <dgm:cxn modelId="{8A6C61EF-6BFA-40FB-9DAE-A3D73D8B2639}" type="presParOf" srcId="{0EB21C56-1B77-453B-B46D-44A51C25D918}" destId="{20D445AC-C0E9-40BC-8C39-EAD9003EC88E}" srcOrd="2" destOrd="0" presId="urn:microsoft.com/office/officeart/2009/3/layout/HorizontalOrganizationChart"/>
    <dgm:cxn modelId="{AEDBA0A1-1897-4440-AB91-E2D3DC0E8F8D}" type="presParOf" srcId="{20D445AC-C0E9-40BC-8C39-EAD9003EC88E}" destId="{CD6FE89F-D1BB-4585-B97F-57ADD8A65F1E}" srcOrd="0" destOrd="0" presId="urn:microsoft.com/office/officeart/2009/3/layout/HorizontalOrganizationChart"/>
    <dgm:cxn modelId="{70E9FCAC-68C0-4EFE-96CB-17ED9C2F8DAA}" type="presParOf" srcId="{20D445AC-C0E9-40BC-8C39-EAD9003EC88E}" destId="{83076B97-F91F-4733-A162-8D4C7E027A6B}" srcOrd="1" destOrd="0" presId="urn:microsoft.com/office/officeart/2009/3/layout/HorizontalOrganizationChart"/>
    <dgm:cxn modelId="{9286A24A-7B61-40EB-B8BD-513E42673056}" type="presParOf" srcId="{83076B97-F91F-4733-A162-8D4C7E027A6B}" destId="{9E68B5CC-0730-41C8-A6C3-48FF79B8A36B}" srcOrd="0" destOrd="0" presId="urn:microsoft.com/office/officeart/2009/3/layout/HorizontalOrganizationChart"/>
    <dgm:cxn modelId="{4FD2CC3F-C10F-4F0A-99F1-5D6EA36608F0}" type="presParOf" srcId="{9E68B5CC-0730-41C8-A6C3-48FF79B8A36B}" destId="{CF4A7B45-F0B0-4E0B-8167-355B5397399A}" srcOrd="0" destOrd="0" presId="urn:microsoft.com/office/officeart/2009/3/layout/HorizontalOrganizationChart"/>
    <dgm:cxn modelId="{C1A791C7-7B52-43A3-A0FE-B713C4037F03}" type="presParOf" srcId="{9E68B5CC-0730-41C8-A6C3-48FF79B8A36B}" destId="{E00C19E2-7B15-4CD0-8768-A154CFD7951C}" srcOrd="1" destOrd="0" presId="urn:microsoft.com/office/officeart/2009/3/layout/HorizontalOrganizationChart"/>
    <dgm:cxn modelId="{DA97EB81-1E8A-41FC-824E-6FB4E77B76E4}" type="presParOf" srcId="{83076B97-F91F-4733-A162-8D4C7E027A6B}" destId="{AD2CB138-65DB-471D-BCB2-AE2EF9DD5D22}" srcOrd="1" destOrd="0" presId="urn:microsoft.com/office/officeart/2009/3/layout/HorizontalOrganizationChart"/>
    <dgm:cxn modelId="{FF873220-8A1D-4314-AA05-BCB47C4F6D90}" type="presParOf" srcId="{83076B97-F91F-4733-A162-8D4C7E027A6B}" destId="{55276C2C-95AB-459F-994F-A38D4CF9B1B6}"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459EC-6856-4879-A1FF-1A4E1A68B5CE}">
      <dsp:nvSpPr>
        <dsp:cNvPr id="0" name=""/>
        <dsp:cNvSpPr/>
      </dsp:nvSpPr>
      <dsp:spPr>
        <a:xfrm>
          <a:off x="3150445" y="1700048"/>
          <a:ext cx="190177" cy="463255"/>
        </a:xfrm>
        <a:custGeom>
          <a:avLst/>
          <a:gdLst/>
          <a:ahLst/>
          <a:cxnLst/>
          <a:rect l="0" t="0" r="0" b="0"/>
          <a:pathLst>
            <a:path>
              <a:moveTo>
                <a:pt x="0" y="0"/>
              </a:moveTo>
              <a:lnTo>
                <a:pt x="0" y="463255"/>
              </a:lnTo>
              <a:lnTo>
                <a:pt x="190177" y="463255"/>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C6635072-CA50-44F2-ADB2-EF2DE3ADE953}">
      <dsp:nvSpPr>
        <dsp:cNvPr id="0" name=""/>
        <dsp:cNvSpPr/>
      </dsp:nvSpPr>
      <dsp:spPr>
        <a:xfrm>
          <a:off x="8287243"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FFE7DC42-CFF1-4DB8-ACA1-31DA2FEBBF8E}">
      <dsp:nvSpPr>
        <dsp:cNvPr id="0" name=""/>
        <dsp:cNvSpPr/>
      </dsp:nvSpPr>
      <dsp:spPr>
        <a:xfrm>
          <a:off x="8287243"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2BBDAF24-01DB-4077-8C04-4C3E3D6117B4}">
      <dsp:nvSpPr>
        <dsp:cNvPr id="0" name=""/>
        <dsp:cNvSpPr/>
      </dsp:nvSpPr>
      <dsp:spPr>
        <a:xfrm>
          <a:off x="7588048" y="3360481"/>
          <a:ext cx="995772" cy="254329"/>
        </a:xfrm>
        <a:custGeom>
          <a:avLst/>
          <a:gdLst/>
          <a:ahLst/>
          <a:cxnLst/>
          <a:rect l="0" t="0" r="0" b="0"/>
          <a:pathLst>
            <a:path>
              <a:moveTo>
                <a:pt x="0" y="0"/>
              </a:moveTo>
              <a:lnTo>
                <a:pt x="0" y="127164"/>
              </a:lnTo>
              <a:lnTo>
                <a:pt x="995772" y="127164"/>
              </a:lnTo>
              <a:lnTo>
                <a:pt x="995772"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B90B6830-96F7-4415-AD29-2F7D5F02CA4C}">
      <dsp:nvSpPr>
        <dsp:cNvPr id="0" name=""/>
        <dsp:cNvSpPr/>
      </dsp:nvSpPr>
      <dsp:spPr>
        <a:xfrm>
          <a:off x="7291470"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9270781C-E96F-44A6-9FB3-960851B195AF}">
      <dsp:nvSpPr>
        <dsp:cNvPr id="0" name=""/>
        <dsp:cNvSpPr/>
      </dsp:nvSpPr>
      <dsp:spPr>
        <a:xfrm>
          <a:off x="7291470"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F119AFAA-C523-4E4C-B4CA-677BE5864FD8}">
      <dsp:nvSpPr>
        <dsp:cNvPr id="0" name=""/>
        <dsp:cNvSpPr/>
      </dsp:nvSpPr>
      <dsp:spPr>
        <a:xfrm>
          <a:off x="7542328" y="3360481"/>
          <a:ext cx="91440" cy="254329"/>
        </a:xfrm>
        <a:custGeom>
          <a:avLst/>
          <a:gdLst/>
          <a:ahLst/>
          <a:cxnLst/>
          <a:rect l="0" t="0" r="0" b="0"/>
          <a:pathLst>
            <a:path>
              <a:moveTo>
                <a:pt x="45720" y="0"/>
              </a:moveTo>
              <a:lnTo>
                <a:pt x="45720"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9646BE9F-95E6-4D81-8A9C-3F2FA8D9EE12}">
      <dsp:nvSpPr>
        <dsp:cNvPr id="0" name=""/>
        <dsp:cNvSpPr/>
      </dsp:nvSpPr>
      <dsp:spPr>
        <a:xfrm>
          <a:off x="6295697"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557A3E6C-B5E9-4E2D-9668-FECDD6875C50}">
      <dsp:nvSpPr>
        <dsp:cNvPr id="0" name=""/>
        <dsp:cNvSpPr/>
      </dsp:nvSpPr>
      <dsp:spPr>
        <a:xfrm>
          <a:off x="6295697"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4C3B8D00-9FAC-4444-A6C2-640E626B9829}">
      <dsp:nvSpPr>
        <dsp:cNvPr id="0" name=""/>
        <dsp:cNvSpPr/>
      </dsp:nvSpPr>
      <dsp:spPr>
        <a:xfrm>
          <a:off x="6592275" y="3360481"/>
          <a:ext cx="995772" cy="254329"/>
        </a:xfrm>
        <a:custGeom>
          <a:avLst/>
          <a:gdLst/>
          <a:ahLst/>
          <a:cxnLst/>
          <a:rect l="0" t="0" r="0" b="0"/>
          <a:pathLst>
            <a:path>
              <a:moveTo>
                <a:pt x="995772" y="0"/>
              </a:moveTo>
              <a:lnTo>
                <a:pt x="995772" y="127164"/>
              </a:lnTo>
              <a:lnTo>
                <a:pt x="0" y="127164"/>
              </a:lnTo>
              <a:lnTo>
                <a:pt x="0"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E0B505C2-D3AB-4EBD-969D-C377DBEEDF3A}">
      <dsp:nvSpPr>
        <dsp:cNvPr id="0" name=""/>
        <dsp:cNvSpPr/>
      </dsp:nvSpPr>
      <dsp:spPr>
        <a:xfrm>
          <a:off x="3150445" y="1700048"/>
          <a:ext cx="4437603" cy="1054886"/>
        </a:xfrm>
        <a:custGeom>
          <a:avLst/>
          <a:gdLst/>
          <a:ahLst/>
          <a:cxnLst/>
          <a:rect l="0" t="0" r="0" b="0"/>
          <a:pathLst>
            <a:path>
              <a:moveTo>
                <a:pt x="0" y="0"/>
              </a:moveTo>
              <a:lnTo>
                <a:pt x="0" y="927721"/>
              </a:lnTo>
              <a:lnTo>
                <a:pt x="4437603" y="927721"/>
              </a:lnTo>
              <a:lnTo>
                <a:pt x="4437603" y="1054886"/>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1C3601D0-7443-481F-9AB8-011E0A331A8F}">
      <dsp:nvSpPr>
        <dsp:cNvPr id="0" name=""/>
        <dsp:cNvSpPr/>
      </dsp:nvSpPr>
      <dsp:spPr>
        <a:xfrm>
          <a:off x="5299924"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B7E71526-ECE7-4CFC-A5D0-64CCB3406EC9}">
      <dsp:nvSpPr>
        <dsp:cNvPr id="0" name=""/>
        <dsp:cNvSpPr/>
      </dsp:nvSpPr>
      <dsp:spPr>
        <a:xfrm>
          <a:off x="5299924"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48DE9875-33EC-49CC-9FF1-2D81BFED32E3}">
      <dsp:nvSpPr>
        <dsp:cNvPr id="0" name=""/>
        <dsp:cNvSpPr/>
      </dsp:nvSpPr>
      <dsp:spPr>
        <a:xfrm>
          <a:off x="4600729" y="3360481"/>
          <a:ext cx="995772" cy="254329"/>
        </a:xfrm>
        <a:custGeom>
          <a:avLst/>
          <a:gdLst/>
          <a:ahLst/>
          <a:cxnLst/>
          <a:rect l="0" t="0" r="0" b="0"/>
          <a:pathLst>
            <a:path>
              <a:moveTo>
                <a:pt x="0" y="0"/>
              </a:moveTo>
              <a:lnTo>
                <a:pt x="0" y="127164"/>
              </a:lnTo>
              <a:lnTo>
                <a:pt x="995772" y="127164"/>
              </a:lnTo>
              <a:lnTo>
                <a:pt x="995772"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F5176E18-3E95-4983-8BD6-817E3E6C185F}">
      <dsp:nvSpPr>
        <dsp:cNvPr id="0" name=""/>
        <dsp:cNvSpPr/>
      </dsp:nvSpPr>
      <dsp:spPr>
        <a:xfrm>
          <a:off x="4304151"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33419C54-2ABF-42DA-99FB-A5031F64C803}">
      <dsp:nvSpPr>
        <dsp:cNvPr id="0" name=""/>
        <dsp:cNvSpPr/>
      </dsp:nvSpPr>
      <dsp:spPr>
        <a:xfrm>
          <a:off x="4304151"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3E8530C1-EB93-4BA0-B4B5-61C27BAAA7D2}">
      <dsp:nvSpPr>
        <dsp:cNvPr id="0" name=""/>
        <dsp:cNvSpPr/>
      </dsp:nvSpPr>
      <dsp:spPr>
        <a:xfrm>
          <a:off x="4555009" y="3360481"/>
          <a:ext cx="91440" cy="254329"/>
        </a:xfrm>
        <a:custGeom>
          <a:avLst/>
          <a:gdLst/>
          <a:ahLst/>
          <a:cxnLst/>
          <a:rect l="0" t="0" r="0" b="0"/>
          <a:pathLst>
            <a:path>
              <a:moveTo>
                <a:pt x="45720" y="0"/>
              </a:moveTo>
              <a:lnTo>
                <a:pt x="45720"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BC559228-DBB5-4E9E-8CBA-3F1B3BBA4E30}">
      <dsp:nvSpPr>
        <dsp:cNvPr id="0" name=""/>
        <dsp:cNvSpPr/>
      </dsp:nvSpPr>
      <dsp:spPr>
        <a:xfrm>
          <a:off x="3308378"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26B83A2D-4E88-41D2-8DCC-EE151AAE9B15}">
      <dsp:nvSpPr>
        <dsp:cNvPr id="0" name=""/>
        <dsp:cNvSpPr/>
      </dsp:nvSpPr>
      <dsp:spPr>
        <a:xfrm>
          <a:off x="3308378"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49F76EF6-C7BF-4A2C-9D8E-960063998BF8}">
      <dsp:nvSpPr>
        <dsp:cNvPr id="0" name=""/>
        <dsp:cNvSpPr/>
      </dsp:nvSpPr>
      <dsp:spPr>
        <a:xfrm>
          <a:off x="3604956" y="3360481"/>
          <a:ext cx="995772" cy="254329"/>
        </a:xfrm>
        <a:custGeom>
          <a:avLst/>
          <a:gdLst/>
          <a:ahLst/>
          <a:cxnLst/>
          <a:rect l="0" t="0" r="0" b="0"/>
          <a:pathLst>
            <a:path>
              <a:moveTo>
                <a:pt x="995772" y="0"/>
              </a:moveTo>
              <a:lnTo>
                <a:pt x="995772" y="127164"/>
              </a:lnTo>
              <a:lnTo>
                <a:pt x="0" y="127164"/>
              </a:lnTo>
              <a:lnTo>
                <a:pt x="0"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303995A7-981C-40BB-BF0C-F8311640509B}">
      <dsp:nvSpPr>
        <dsp:cNvPr id="0" name=""/>
        <dsp:cNvSpPr/>
      </dsp:nvSpPr>
      <dsp:spPr>
        <a:xfrm>
          <a:off x="3150445" y="1700048"/>
          <a:ext cx="1450284" cy="1054886"/>
        </a:xfrm>
        <a:custGeom>
          <a:avLst/>
          <a:gdLst/>
          <a:ahLst/>
          <a:cxnLst/>
          <a:rect l="0" t="0" r="0" b="0"/>
          <a:pathLst>
            <a:path>
              <a:moveTo>
                <a:pt x="0" y="0"/>
              </a:moveTo>
              <a:lnTo>
                <a:pt x="0" y="927721"/>
              </a:lnTo>
              <a:lnTo>
                <a:pt x="1450284" y="927721"/>
              </a:lnTo>
              <a:lnTo>
                <a:pt x="1450284" y="1054886"/>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55D674C9-72ED-43CD-8F54-2EC548103EAB}">
      <dsp:nvSpPr>
        <dsp:cNvPr id="0" name=""/>
        <dsp:cNvSpPr/>
      </dsp:nvSpPr>
      <dsp:spPr>
        <a:xfrm>
          <a:off x="2312605"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54700744-4299-4004-9BBC-15217983FEFC}">
      <dsp:nvSpPr>
        <dsp:cNvPr id="0" name=""/>
        <dsp:cNvSpPr/>
      </dsp:nvSpPr>
      <dsp:spPr>
        <a:xfrm>
          <a:off x="2312605"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AD034283-A49B-40D6-AAB5-8B3FFC079C85}">
      <dsp:nvSpPr>
        <dsp:cNvPr id="0" name=""/>
        <dsp:cNvSpPr/>
      </dsp:nvSpPr>
      <dsp:spPr>
        <a:xfrm>
          <a:off x="1613410" y="3360481"/>
          <a:ext cx="995772" cy="254329"/>
        </a:xfrm>
        <a:custGeom>
          <a:avLst/>
          <a:gdLst/>
          <a:ahLst/>
          <a:cxnLst/>
          <a:rect l="0" t="0" r="0" b="0"/>
          <a:pathLst>
            <a:path>
              <a:moveTo>
                <a:pt x="0" y="0"/>
              </a:moveTo>
              <a:lnTo>
                <a:pt x="0" y="127164"/>
              </a:lnTo>
              <a:lnTo>
                <a:pt x="995772" y="127164"/>
              </a:lnTo>
              <a:lnTo>
                <a:pt x="995772"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C205E813-1410-448A-8F56-08F33FC3B53C}">
      <dsp:nvSpPr>
        <dsp:cNvPr id="0" name=""/>
        <dsp:cNvSpPr/>
      </dsp:nvSpPr>
      <dsp:spPr>
        <a:xfrm>
          <a:off x="1316833"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647038FD-3A4F-443E-8D4C-89818178B8CC}">
      <dsp:nvSpPr>
        <dsp:cNvPr id="0" name=""/>
        <dsp:cNvSpPr/>
      </dsp:nvSpPr>
      <dsp:spPr>
        <a:xfrm>
          <a:off x="1316833"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A27B45E5-1BB5-46E2-935B-C8C6FEA7CDCB}">
      <dsp:nvSpPr>
        <dsp:cNvPr id="0" name=""/>
        <dsp:cNvSpPr/>
      </dsp:nvSpPr>
      <dsp:spPr>
        <a:xfrm>
          <a:off x="1567690" y="3360481"/>
          <a:ext cx="91440" cy="254329"/>
        </a:xfrm>
        <a:custGeom>
          <a:avLst/>
          <a:gdLst/>
          <a:ahLst/>
          <a:cxnLst/>
          <a:rect l="0" t="0" r="0" b="0"/>
          <a:pathLst>
            <a:path>
              <a:moveTo>
                <a:pt x="45720" y="0"/>
              </a:moveTo>
              <a:lnTo>
                <a:pt x="45720"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295AEFB6-8C35-4475-A2E1-B906C64A9B97}">
      <dsp:nvSpPr>
        <dsp:cNvPr id="0" name=""/>
        <dsp:cNvSpPr/>
      </dsp:nvSpPr>
      <dsp:spPr>
        <a:xfrm>
          <a:off x="321060" y="4220358"/>
          <a:ext cx="111216" cy="1273891"/>
        </a:xfrm>
        <a:custGeom>
          <a:avLst/>
          <a:gdLst/>
          <a:ahLst/>
          <a:cxnLst/>
          <a:rect l="0" t="0" r="0" b="0"/>
          <a:pathLst>
            <a:path>
              <a:moveTo>
                <a:pt x="0" y="0"/>
              </a:moveTo>
              <a:lnTo>
                <a:pt x="0" y="1273891"/>
              </a:lnTo>
              <a:lnTo>
                <a:pt x="111216" y="1273891"/>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506583EA-1C6D-490D-9737-5369A50EF522}">
      <dsp:nvSpPr>
        <dsp:cNvPr id="0" name=""/>
        <dsp:cNvSpPr/>
      </dsp:nvSpPr>
      <dsp:spPr>
        <a:xfrm>
          <a:off x="321060" y="4220358"/>
          <a:ext cx="111216" cy="509407"/>
        </a:xfrm>
        <a:custGeom>
          <a:avLst/>
          <a:gdLst/>
          <a:ahLst/>
          <a:cxnLst/>
          <a:rect l="0" t="0" r="0" b="0"/>
          <a:pathLst>
            <a:path>
              <a:moveTo>
                <a:pt x="0" y="0"/>
              </a:moveTo>
              <a:lnTo>
                <a:pt x="0" y="509407"/>
              </a:lnTo>
              <a:lnTo>
                <a:pt x="111216" y="509407"/>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8FCDFE20-315C-4D6E-8964-115BF4304906}">
      <dsp:nvSpPr>
        <dsp:cNvPr id="0" name=""/>
        <dsp:cNvSpPr/>
      </dsp:nvSpPr>
      <dsp:spPr>
        <a:xfrm>
          <a:off x="617637" y="3360481"/>
          <a:ext cx="995772" cy="254329"/>
        </a:xfrm>
        <a:custGeom>
          <a:avLst/>
          <a:gdLst/>
          <a:ahLst/>
          <a:cxnLst/>
          <a:rect l="0" t="0" r="0" b="0"/>
          <a:pathLst>
            <a:path>
              <a:moveTo>
                <a:pt x="995772" y="0"/>
              </a:moveTo>
              <a:lnTo>
                <a:pt x="995772" y="127164"/>
              </a:lnTo>
              <a:lnTo>
                <a:pt x="0" y="127164"/>
              </a:lnTo>
              <a:lnTo>
                <a:pt x="0" y="254329"/>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76E95CD8-0033-4FAA-B054-D2875369150A}">
      <dsp:nvSpPr>
        <dsp:cNvPr id="0" name=""/>
        <dsp:cNvSpPr/>
      </dsp:nvSpPr>
      <dsp:spPr>
        <a:xfrm>
          <a:off x="1613410" y="1700048"/>
          <a:ext cx="1537034" cy="1054886"/>
        </a:xfrm>
        <a:custGeom>
          <a:avLst/>
          <a:gdLst/>
          <a:ahLst/>
          <a:cxnLst/>
          <a:rect l="0" t="0" r="0" b="0"/>
          <a:pathLst>
            <a:path>
              <a:moveTo>
                <a:pt x="1537034" y="0"/>
              </a:moveTo>
              <a:lnTo>
                <a:pt x="1537034" y="927721"/>
              </a:lnTo>
              <a:lnTo>
                <a:pt x="0" y="927721"/>
              </a:lnTo>
              <a:lnTo>
                <a:pt x="0" y="1054886"/>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258326CA-58EC-4D25-B14C-86EEC78267DA}">
      <dsp:nvSpPr>
        <dsp:cNvPr id="0" name=""/>
        <dsp:cNvSpPr/>
      </dsp:nvSpPr>
      <dsp:spPr>
        <a:xfrm>
          <a:off x="3104725" y="779217"/>
          <a:ext cx="91440" cy="315284"/>
        </a:xfrm>
        <a:custGeom>
          <a:avLst/>
          <a:gdLst/>
          <a:ahLst/>
          <a:cxnLst/>
          <a:rect l="0" t="0" r="0" b="0"/>
          <a:pathLst>
            <a:path>
              <a:moveTo>
                <a:pt x="94611" y="0"/>
              </a:moveTo>
              <a:lnTo>
                <a:pt x="94611" y="188120"/>
              </a:lnTo>
              <a:lnTo>
                <a:pt x="45720" y="188120"/>
              </a:lnTo>
              <a:lnTo>
                <a:pt x="45720" y="315284"/>
              </a:lnTo>
            </a:path>
          </a:pathLst>
        </a:custGeom>
        <a:no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sp>
    <dsp:sp modelId="{E87042E2-1622-44DB-8A7E-29BD3F7CAE99}">
      <dsp:nvSpPr>
        <dsp:cNvPr id="0" name=""/>
        <dsp:cNvSpPr/>
      </dsp:nvSpPr>
      <dsp:spPr>
        <a:xfrm>
          <a:off x="2463410" y="0"/>
          <a:ext cx="1471853" cy="779217"/>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Completions &amp;</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Commissioning</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Manager</a:t>
          </a:r>
        </a:p>
      </dsp:txBody>
      <dsp:txXfrm>
        <a:off x="2463410" y="0"/>
        <a:ext cx="1471853" cy="779217"/>
      </dsp:txXfrm>
    </dsp:sp>
    <dsp:sp modelId="{B421191B-2FB8-45DC-9997-3CC04758EC5F}">
      <dsp:nvSpPr>
        <dsp:cNvPr id="0" name=""/>
        <dsp:cNvSpPr/>
      </dsp:nvSpPr>
      <dsp:spPr>
        <a:xfrm>
          <a:off x="2414518" y="1094502"/>
          <a:ext cx="147185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Site Completions</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Lead</a:t>
          </a:r>
        </a:p>
      </dsp:txBody>
      <dsp:txXfrm>
        <a:off x="2414518" y="1094502"/>
        <a:ext cx="1471853" cy="605546"/>
      </dsp:txXfrm>
    </dsp:sp>
    <dsp:sp modelId="{EB6EA815-C7FE-4B26-B1F8-D54184191145}">
      <dsp:nvSpPr>
        <dsp:cNvPr id="0" name=""/>
        <dsp:cNvSpPr/>
      </dsp:nvSpPr>
      <dsp:spPr>
        <a:xfrm>
          <a:off x="1007863" y="2754935"/>
          <a:ext cx="121109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Mechanical</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Lead</a:t>
          </a:r>
        </a:p>
      </dsp:txBody>
      <dsp:txXfrm>
        <a:off x="1007863" y="2754935"/>
        <a:ext cx="1211093" cy="605546"/>
      </dsp:txXfrm>
    </dsp:sp>
    <dsp:sp modelId="{4551139B-0B56-4E6B-9F86-9ABF06E87D65}">
      <dsp:nvSpPr>
        <dsp:cNvPr id="0" name=""/>
        <dsp:cNvSpPr/>
      </dsp:nvSpPr>
      <dsp:spPr>
        <a:xfrm>
          <a:off x="246915"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246915" y="3614811"/>
        <a:ext cx="741443" cy="605546"/>
      </dsp:txXfrm>
    </dsp:sp>
    <dsp:sp modelId="{C4240CD8-3319-4D3C-87F3-CC029438BEF7}">
      <dsp:nvSpPr>
        <dsp:cNvPr id="0" name=""/>
        <dsp:cNvSpPr/>
      </dsp:nvSpPr>
      <dsp:spPr>
        <a:xfrm>
          <a:off x="432276"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432276" y="4474687"/>
        <a:ext cx="637689" cy="510154"/>
      </dsp:txXfrm>
    </dsp:sp>
    <dsp:sp modelId="{8672839C-7DB1-4D77-89A0-9B15F9545CA2}">
      <dsp:nvSpPr>
        <dsp:cNvPr id="0" name=""/>
        <dsp:cNvSpPr/>
      </dsp:nvSpPr>
      <dsp:spPr>
        <a:xfrm>
          <a:off x="432276"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432276" y="5239172"/>
        <a:ext cx="637689" cy="510154"/>
      </dsp:txXfrm>
    </dsp:sp>
    <dsp:sp modelId="{64C830EA-31F1-4EDF-A7AD-335DFD821D38}">
      <dsp:nvSpPr>
        <dsp:cNvPr id="0" name=""/>
        <dsp:cNvSpPr/>
      </dsp:nvSpPr>
      <dsp:spPr>
        <a:xfrm>
          <a:off x="1242688"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1242688" y="3614811"/>
        <a:ext cx="741443" cy="605546"/>
      </dsp:txXfrm>
    </dsp:sp>
    <dsp:sp modelId="{6553F3F5-2F45-4458-94CC-C51806EC6A24}">
      <dsp:nvSpPr>
        <dsp:cNvPr id="0" name=""/>
        <dsp:cNvSpPr/>
      </dsp:nvSpPr>
      <dsp:spPr>
        <a:xfrm>
          <a:off x="1428049"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1428049" y="4474687"/>
        <a:ext cx="637689" cy="510154"/>
      </dsp:txXfrm>
    </dsp:sp>
    <dsp:sp modelId="{EA582F5D-1231-47BE-B6C3-423181A9B8E2}">
      <dsp:nvSpPr>
        <dsp:cNvPr id="0" name=""/>
        <dsp:cNvSpPr/>
      </dsp:nvSpPr>
      <dsp:spPr>
        <a:xfrm>
          <a:off x="1428049"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1428049" y="5239172"/>
        <a:ext cx="637689" cy="510154"/>
      </dsp:txXfrm>
    </dsp:sp>
    <dsp:sp modelId="{DB92A9D3-A89D-489E-A4B5-1A7D700434C4}">
      <dsp:nvSpPr>
        <dsp:cNvPr id="0" name=""/>
        <dsp:cNvSpPr/>
      </dsp:nvSpPr>
      <dsp:spPr>
        <a:xfrm>
          <a:off x="2238461"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2238461" y="3614811"/>
        <a:ext cx="741443" cy="605546"/>
      </dsp:txXfrm>
    </dsp:sp>
    <dsp:sp modelId="{3F6D89CE-0F42-478C-9076-1B6EDFFA0668}">
      <dsp:nvSpPr>
        <dsp:cNvPr id="0" name=""/>
        <dsp:cNvSpPr/>
      </dsp:nvSpPr>
      <dsp:spPr>
        <a:xfrm>
          <a:off x="2423822"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2423822" y="4474687"/>
        <a:ext cx="637689" cy="510154"/>
      </dsp:txXfrm>
    </dsp:sp>
    <dsp:sp modelId="{799CFAA7-D8FC-4333-B942-F3EF07BF86F1}">
      <dsp:nvSpPr>
        <dsp:cNvPr id="0" name=""/>
        <dsp:cNvSpPr/>
      </dsp:nvSpPr>
      <dsp:spPr>
        <a:xfrm>
          <a:off x="2423822"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2423822" y="5239172"/>
        <a:ext cx="637689" cy="510154"/>
      </dsp:txXfrm>
    </dsp:sp>
    <dsp:sp modelId="{9642CBCE-DDB1-42F1-B52C-6E0F4E54F631}">
      <dsp:nvSpPr>
        <dsp:cNvPr id="0" name=""/>
        <dsp:cNvSpPr/>
      </dsp:nvSpPr>
      <dsp:spPr>
        <a:xfrm>
          <a:off x="3995182" y="2754935"/>
          <a:ext cx="121109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Electrical</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Lead</a:t>
          </a:r>
        </a:p>
      </dsp:txBody>
      <dsp:txXfrm>
        <a:off x="3995182" y="2754935"/>
        <a:ext cx="1211093" cy="605546"/>
      </dsp:txXfrm>
    </dsp:sp>
    <dsp:sp modelId="{B5D8AED2-DAD3-4273-9A97-AC3048CD1D78}">
      <dsp:nvSpPr>
        <dsp:cNvPr id="0" name=""/>
        <dsp:cNvSpPr/>
      </dsp:nvSpPr>
      <dsp:spPr>
        <a:xfrm>
          <a:off x="3234234"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3234234" y="3614811"/>
        <a:ext cx="741443" cy="605546"/>
      </dsp:txXfrm>
    </dsp:sp>
    <dsp:sp modelId="{512AB27E-EC0D-4200-AFD0-8D76E9A6D1CB}">
      <dsp:nvSpPr>
        <dsp:cNvPr id="0" name=""/>
        <dsp:cNvSpPr/>
      </dsp:nvSpPr>
      <dsp:spPr>
        <a:xfrm>
          <a:off x="3419595"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3419595" y="4474687"/>
        <a:ext cx="637689" cy="510154"/>
      </dsp:txXfrm>
    </dsp:sp>
    <dsp:sp modelId="{3CF590B6-4C65-42BB-AB29-A8DBCC20E3C2}">
      <dsp:nvSpPr>
        <dsp:cNvPr id="0" name=""/>
        <dsp:cNvSpPr/>
      </dsp:nvSpPr>
      <dsp:spPr>
        <a:xfrm>
          <a:off x="3419595"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3419595" y="5239172"/>
        <a:ext cx="637689" cy="510154"/>
      </dsp:txXfrm>
    </dsp:sp>
    <dsp:sp modelId="{DECB4124-F6FC-46AD-B929-5F13C5DEEB05}">
      <dsp:nvSpPr>
        <dsp:cNvPr id="0" name=""/>
        <dsp:cNvSpPr/>
      </dsp:nvSpPr>
      <dsp:spPr>
        <a:xfrm>
          <a:off x="4230007"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4230007" y="3614811"/>
        <a:ext cx="741443" cy="605546"/>
      </dsp:txXfrm>
    </dsp:sp>
    <dsp:sp modelId="{D411774C-969E-43C1-B289-CEDD352203DD}">
      <dsp:nvSpPr>
        <dsp:cNvPr id="0" name=""/>
        <dsp:cNvSpPr/>
      </dsp:nvSpPr>
      <dsp:spPr>
        <a:xfrm>
          <a:off x="4415368"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4415368" y="4474687"/>
        <a:ext cx="637689" cy="510154"/>
      </dsp:txXfrm>
    </dsp:sp>
    <dsp:sp modelId="{E8B67438-417C-407C-93FC-3D5E46F2341D}">
      <dsp:nvSpPr>
        <dsp:cNvPr id="0" name=""/>
        <dsp:cNvSpPr/>
      </dsp:nvSpPr>
      <dsp:spPr>
        <a:xfrm>
          <a:off x="4415368"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4415368" y="5239172"/>
        <a:ext cx="637689" cy="510154"/>
      </dsp:txXfrm>
    </dsp:sp>
    <dsp:sp modelId="{7F267DF1-083A-4841-A52C-660D6BD181A9}">
      <dsp:nvSpPr>
        <dsp:cNvPr id="0" name=""/>
        <dsp:cNvSpPr/>
      </dsp:nvSpPr>
      <dsp:spPr>
        <a:xfrm>
          <a:off x="5225780"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5225780" y="3614811"/>
        <a:ext cx="741443" cy="605546"/>
      </dsp:txXfrm>
    </dsp:sp>
    <dsp:sp modelId="{FDDC6A2C-2531-440E-8103-1EE98AC5F5C5}">
      <dsp:nvSpPr>
        <dsp:cNvPr id="0" name=""/>
        <dsp:cNvSpPr/>
      </dsp:nvSpPr>
      <dsp:spPr>
        <a:xfrm>
          <a:off x="5411141"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5411141" y="4474687"/>
        <a:ext cx="637689" cy="510154"/>
      </dsp:txXfrm>
    </dsp:sp>
    <dsp:sp modelId="{AAFC2450-E184-43DD-B7C2-76732649A1EC}">
      <dsp:nvSpPr>
        <dsp:cNvPr id="0" name=""/>
        <dsp:cNvSpPr/>
      </dsp:nvSpPr>
      <dsp:spPr>
        <a:xfrm>
          <a:off x="5411141"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5411141" y="5239172"/>
        <a:ext cx="637689" cy="510154"/>
      </dsp:txXfrm>
    </dsp:sp>
    <dsp:sp modelId="{13976CF7-C331-4E7C-AA6C-412A6E5F092E}">
      <dsp:nvSpPr>
        <dsp:cNvPr id="0" name=""/>
        <dsp:cNvSpPr/>
      </dsp:nvSpPr>
      <dsp:spPr>
        <a:xfrm>
          <a:off x="6982501" y="2754935"/>
          <a:ext cx="121109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Controls</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Lead</a:t>
          </a:r>
        </a:p>
      </dsp:txBody>
      <dsp:txXfrm>
        <a:off x="6982501" y="2754935"/>
        <a:ext cx="1211093" cy="605546"/>
      </dsp:txXfrm>
    </dsp:sp>
    <dsp:sp modelId="{15D84E88-2B0A-44E7-A7CA-0B5880D84B02}">
      <dsp:nvSpPr>
        <dsp:cNvPr id="0" name=""/>
        <dsp:cNvSpPr/>
      </dsp:nvSpPr>
      <dsp:spPr>
        <a:xfrm>
          <a:off x="6221553"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6221553" y="3614811"/>
        <a:ext cx="741443" cy="605546"/>
      </dsp:txXfrm>
    </dsp:sp>
    <dsp:sp modelId="{E8AA87AE-68C0-4903-BC32-0F51B5E3F3A0}">
      <dsp:nvSpPr>
        <dsp:cNvPr id="0" name=""/>
        <dsp:cNvSpPr/>
      </dsp:nvSpPr>
      <dsp:spPr>
        <a:xfrm>
          <a:off x="6406914"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6406914" y="4474687"/>
        <a:ext cx="637689" cy="510154"/>
      </dsp:txXfrm>
    </dsp:sp>
    <dsp:sp modelId="{EAF02261-6373-419C-9C21-DED7DBB55472}">
      <dsp:nvSpPr>
        <dsp:cNvPr id="0" name=""/>
        <dsp:cNvSpPr/>
      </dsp:nvSpPr>
      <dsp:spPr>
        <a:xfrm>
          <a:off x="6406914"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6406914" y="5239172"/>
        <a:ext cx="637689" cy="510154"/>
      </dsp:txXfrm>
    </dsp:sp>
    <dsp:sp modelId="{CF66D05B-BA6F-4268-900D-5A87E27021F3}">
      <dsp:nvSpPr>
        <dsp:cNvPr id="0" name=""/>
        <dsp:cNvSpPr/>
      </dsp:nvSpPr>
      <dsp:spPr>
        <a:xfrm>
          <a:off x="7217326"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7217326" y="3614811"/>
        <a:ext cx="741443" cy="605546"/>
      </dsp:txXfrm>
    </dsp:sp>
    <dsp:sp modelId="{88CA9D76-40C3-48E3-9663-C83237697BED}">
      <dsp:nvSpPr>
        <dsp:cNvPr id="0" name=""/>
        <dsp:cNvSpPr/>
      </dsp:nvSpPr>
      <dsp:spPr>
        <a:xfrm>
          <a:off x="7402687"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7402687" y="4474687"/>
        <a:ext cx="637689" cy="510154"/>
      </dsp:txXfrm>
    </dsp:sp>
    <dsp:sp modelId="{B1BF7600-B3D0-49A5-9ECA-7ABBA34A3C76}">
      <dsp:nvSpPr>
        <dsp:cNvPr id="0" name=""/>
        <dsp:cNvSpPr/>
      </dsp:nvSpPr>
      <dsp:spPr>
        <a:xfrm>
          <a:off x="7402687"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7402687" y="5239172"/>
        <a:ext cx="637689" cy="510154"/>
      </dsp:txXfrm>
    </dsp:sp>
    <dsp:sp modelId="{A96ED00E-DF2D-45E1-9DBA-5C06B104A8C1}">
      <dsp:nvSpPr>
        <dsp:cNvPr id="0" name=""/>
        <dsp:cNvSpPr/>
      </dsp:nvSpPr>
      <dsp:spPr>
        <a:xfrm>
          <a:off x="8213099" y="3614811"/>
          <a:ext cx="741443" cy="6055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Sr.</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8213099" y="3614811"/>
        <a:ext cx="741443" cy="605546"/>
      </dsp:txXfrm>
    </dsp:sp>
    <dsp:sp modelId="{9CD2590F-CC3C-43B5-9929-39CA4284E064}">
      <dsp:nvSpPr>
        <dsp:cNvPr id="0" name=""/>
        <dsp:cNvSpPr/>
      </dsp:nvSpPr>
      <dsp:spPr>
        <a:xfrm>
          <a:off x="8398460" y="4474687"/>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8398460" y="4474687"/>
        <a:ext cx="637689" cy="510154"/>
      </dsp:txXfrm>
    </dsp:sp>
    <dsp:sp modelId="{48F0AF68-11B0-4874-8F78-E9C9B73539ED}">
      <dsp:nvSpPr>
        <dsp:cNvPr id="0" name=""/>
        <dsp:cNvSpPr/>
      </dsp:nvSpPr>
      <dsp:spPr>
        <a:xfrm>
          <a:off x="8398460" y="5239172"/>
          <a:ext cx="637689" cy="51015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Tech</a:t>
          </a:r>
          <a:endParaRPr lang="en-US" sz="1400" kern="1200" dirty="0">
            <a:solidFill>
              <a:schemeClr val="tx1"/>
            </a:solidFill>
          </a:endParaRPr>
        </a:p>
      </dsp:txBody>
      <dsp:txXfrm>
        <a:off x="8398460" y="5239172"/>
        <a:ext cx="637689" cy="510154"/>
      </dsp:txXfrm>
    </dsp:sp>
    <dsp:sp modelId="{FC8D1723-A7B9-4BF0-94D1-ADD3B1C08103}">
      <dsp:nvSpPr>
        <dsp:cNvPr id="0" name=""/>
        <dsp:cNvSpPr/>
      </dsp:nvSpPr>
      <dsp:spPr>
        <a:xfrm>
          <a:off x="3340623" y="1884749"/>
          <a:ext cx="1021375" cy="557108"/>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28575"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Database</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Clerk</a:t>
          </a:r>
        </a:p>
      </dsp:txBody>
      <dsp:txXfrm>
        <a:off x="3340623" y="1884749"/>
        <a:ext cx="1021375" cy="557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FE89F-D1BB-4585-B97F-57ADD8A65F1E}">
      <dsp:nvSpPr>
        <dsp:cNvPr id="0" name=""/>
        <dsp:cNvSpPr/>
      </dsp:nvSpPr>
      <dsp:spPr>
        <a:xfrm>
          <a:off x="1454158" y="831950"/>
          <a:ext cx="488163" cy="520193"/>
        </a:xfrm>
        <a:custGeom>
          <a:avLst/>
          <a:gdLst/>
          <a:ahLst/>
          <a:cxnLst/>
          <a:rect l="0" t="0" r="0" b="0"/>
          <a:pathLst>
            <a:path>
              <a:moveTo>
                <a:pt x="0" y="520193"/>
              </a:moveTo>
              <a:lnTo>
                <a:pt x="488163" y="520193"/>
              </a:lnTo>
              <a:lnTo>
                <a:pt x="488163" y="0"/>
              </a:lnTo>
            </a:path>
          </a:pathLst>
        </a:custGeom>
        <a:no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sp>
    <dsp:sp modelId="{9E6CF22B-E8FD-4E9E-A319-43E9841FEDC2}">
      <dsp:nvSpPr>
        <dsp:cNvPr id="0" name=""/>
        <dsp:cNvSpPr/>
      </dsp:nvSpPr>
      <dsp:spPr>
        <a:xfrm>
          <a:off x="1454158" y="1352144"/>
          <a:ext cx="1624721" cy="1096887"/>
        </a:xfrm>
        <a:custGeom>
          <a:avLst/>
          <a:gdLst/>
          <a:ahLst/>
          <a:cxnLst/>
          <a:rect l="0" t="0" r="0" b="0"/>
          <a:pathLst>
            <a:path>
              <a:moveTo>
                <a:pt x="0" y="0"/>
              </a:moveTo>
              <a:lnTo>
                <a:pt x="1496889" y="0"/>
              </a:lnTo>
              <a:lnTo>
                <a:pt x="1496889" y="1096887"/>
              </a:lnTo>
              <a:lnTo>
                <a:pt x="1624721" y="1096887"/>
              </a:lnTo>
            </a:path>
          </a:pathLst>
        </a:custGeom>
        <a:no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sp>
    <dsp:sp modelId="{B3AD8E96-6450-4AAC-82CC-15BBBFF505A1}">
      <dsp:nvSpPr>
        <dsp:cNvPr id="0" name=""/>
        <dsp:cNvSpPr/>
      </dsp:nvSpPr>
      <dsp:spPr>
        <a:xfrm>
          <a:off x="1454158" y="1352144"/>
          <a:ext cx="1624721" cy="408183"/>
        </a:xfrm>
        <a:custGeom>
          <a:avLst/>
          <a:gdLst/>
          <a:ahLst/>
          <a:cxnLst/>
          <a:rect l="0" t="0" r="0" b="0"/>
          <a:pathLst>
            <a:path>
              <a:moveTo>
                <a:pt x="0" y="0"/>
              </a:moveTo>
              <a:lnTo>
                <a:pt x="1496889" y="0"/>
              </a:lnTo>
              <a:lnTo>
                <a:pt x="1496889" y="408183"/>
              </a:lnTo>
              <a:lnTo>
                <a:pt x="1624721" y="408183"/>
              </a:lnTo>
            </a:path>
          </a:pathLst>
        </a:custGeom>
        <a:no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sp>
    <dsp:sp modelId="{C11A0C3B-17AE-48F2-8D51-BF40FFD32666}">
      <dsp:nvSpPr>
        <dsp:cNvPr id="0" name=""/>
        <dsp:cNvSpPr/>
      </dsp:nvSpPr>
      <dsp:spPr>
        <a:xfrm>
          <a:off x="1454158" y="1024595"/>
          <a:ext cx="1624721" cy="327548"/>
        </a:xfrm>
        <a:custGeom>
          <a:avLst/>
          <a:gdLst/>
          <a:ahLst/>
          <a:cxnLst/>
          <a:rect l="0" t="0" r="0" b="0"/>
          <a:pathLst>
            <a:path>
              <a:moveTo>
                <a:pt x="0" y="327548"/>
              </a:moveTo>
              <a:lnTo>
                <a:pt x="1496889" y="327548"/>
              </a:lnTo>
              <a:lnTo>
                <a:pt x="1496889" y="0"/>
              </a:lnTo>
              <a:lnTo>
                <a:pt x="1624721" y="0"/>
              </a:lnTo>
            </a:path>
          </a:pathLst>
        </a:custGeom>
        <a:no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sp>
    <dsp:sp modelId="{5CEAC748-1B01-40A0-B4E1-569B96CBFD02}">
      <dsp:nvSpPr>
        <dsp:cNvPr id="0" name=""/>
        <dsp:cNvSpPr/>
      </dsp:nvSpPr>
      <dsp:spPr>
        <a:xfrm>
          <a:off x="1454158" y="281601"/>
          <a:ext cx="1624721" cy="1070542"/>
        </a:xfrm>
        <a:custGeom>
          <a:avLst/>
          <a:gdLst/>
          <a:ahLst/>
          <a:cxnLst/>
          <a:rect l="0" t="0" r="0" b="0"/>
          <a:pathLst>
            <a:path>
              <a:moveTo>
                <a:pt x="0" y="1070542"/>
              </a:moveTo>
              <a:lnTo>
                <a:pt x="1496889" y="1070542"/>
              </a:lnTo>
              <a:lnTo>
                <a:pt x="1496889" y="0"/>
              </a:lnTo>
              <a:lnTo>
                <a:pt x="1624721" y="0"/>
              </a:lnTo>
            </a:path>
          </a:pathLst>
        </a:custGeom>
        <a:no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sp>
    <dsp:sp modelId="{465F1D14-ECEC-4557-9084-012AF8D8CD3D}">
      <dsp:nvSpPr>
        <dsp:cNvPr id="0" name=""/>
        <dsp:cNvSpPr/>
      </dsp:nvSpPr>
      <dsp:spPr>
        <a:xfrm>
          <a:off x="175841" y="981593"/>
          <a:ext cx="1278316" cy="74110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Quality</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Assurance</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Lead</a:t>
          </a:r>
          <a:endParaRPr lang="en-US" sz="1400" kern="1200" dirty="0">
            <a:solidFill>
              <a:schemeClr val="tx1"/>
            </a:solidFill>
          </a:endParaRPr>
        </a:p>
      </dsp:txBody>
      <dsp:txXfrm>
        <a:off x="175841" y="981593"/>
        <a:ext cx="1278316" cy="741100"/>
      </dsp:txXfrm>
    </dsp:sp>
    <dsp:sp modelId="{D2C2CDEB-12E2-4D4A-94CE-8E6B8246B3CE}">
      <dsp:nvSpPr>
        <dsp:cNvPr id="0" name=""/>
        <dsp:cNvSpPr/>
      </dsp:nvSpPr>
      <dsp:spPr>
        <a:xfrm>
          <a:off x="3078879" y="341"/>
          <a:ext cx="1667474" cy="56252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Procurement</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QA Lead</a:t>
          </a:r>
        </a:p>
      </dsp:txBody>
      <dsp:txXfrm>
        <a:off x="3078879" y="341"/>
        <a:ext cx="1667474" cy="562520"/>
      </dsp:txXfrm>
    </dsp:sp>
    <dsp:sp modelId="{FC0C2793-C8E8-4887-8EEE-5A0D501F1AAE}">
      <dsp:nvSpPr>
        <dsp:cNvPr id="0" name=""/>
        <dsp:cNvSpPr/>
      </dsp:nvSpPr>
      <dsp:spPr>
        <a:xfrm>
          <a:off x="3078879" y="722651"/>
          <a:ext cx="1667474" cy="60388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Civil &amp; Structural</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QA Lead</a:t>
          </a:r>
        </a:p>
      </dsp:txBody>
      <dsp:txXfrm>
        <a:off x="3078879" y="722651"/>
        <a:ext cx="1667474" cy="603887"/>
      </dsp:txXfrm>
    </dsp:sp>
    <dsp:sp modelId="{E97C7B25-9A9B-419C-9BCD-F61B6458F409}">
      <dsp:nvSpPr>
        <dsp:cNvPr id="0" name=""/>
        <dsp:cNvSpPr/>
      </dsp:nvSpPr>
      <dsp:spPr>
        <a:xfrm>
          <a:off x="3078879" y="1486328"/>
          <a:ext cx="1667474" cy="54799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Piping &amp; Mech</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QA Lead</a:t>
          </a:r>
        </a:p>
      </dsp:txBody>
      <dsp:txXfrm>
        <a:off x="3078879" y="1486328"/>
        <a:ext cx="1667474" cy="547997"/>
      </dsp:txXfrm>
    </dsp:sp>
    <dsp:sp modelId="{1F98EA3C-ED40-4779-B994-0DF7AF498E41}">
      <dsp:nvSpPr>
        <dsp:cNvPr id="0" name=""/>
        <dsp:cNvSpPr/>
      </dsp:nvSpPr>
      <dsp:spPr>
        <a:xfrm>
          <a:off x="3078879" y="2194115"/>
          <a:ext cx="1667474" cy="509831"/>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E&amp;I</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QA Lead</a:t>
          </a:r>
        </a:p>
      </dsp:txBody>
      <dsp:txXfrm>
        <a:off x="3078879" y="2194115"/>
        <a:ext cx="1667474" cy="509831"/>
      </dsp:txXfrm>
    </dsp:sp>
    <dsp:sp modelId="{CF4A7B45-F0B0-4E0B-8167-355B5397399A}">
      <dsp:nvSpPr>
        <dsp:cNvPr id="0" name=""/>
        <dsp:cNvSpPr/>
      </dsp:nvSpPr>
      <dsp:spPr>
        <a:xfrm>
          <a:off x="1468085" y="90849"/>
          <a:ext cx="948472" cy="74110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QA</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Data</a:t>
          </a:r>
        </a:p>
        <a:p>
          <a:pPr lvl="0" algn="ctr" defTabSz="622300">
            <a:lnSpc>
              <a:spcPct val="90000"/>
            </a:lnSpc>
            <a:spcBef>
              <a:spcPct val="0"/>
            </a:spcBef>
            <a:spcAft>
              <a:spcPct val="35000"/>
            </a:spcAft>
          </a:pPr>
          <a:r>
            <a:rPr lang="en-US" sz="1400" kern="1200" cap="small" baseline="0" dirty="0">
              <a:solidFill>
                <a:schemeClr val="tx1"/>
              </a:solidFill>
              <a:latin typeface="Times New Roman" panose="02020603050405020304" pitchFamily="18" charset="0"/>
              <a:cs typeface="Times New Roman" panose="02020603050405020304" pitchFamily="18" charset="0"/>
            </a:rPr>
            <a:t>Clerk</a:t>
          </a:r>
          <a:endParaRPr lang="en-US" sz="1400" kern="1200" dirty="0">
            <a:solidFill>
              <a:schemeClr val="tx1"/>
            </a:solidFill>
          </a:endParaRPr>
        </a:p>
      </dsp:txBody>
      <dsp:txXfrm>
        <a:off x="1468085" y="90849"/>
        <a:ext cx="948472" cy="7411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1" cy="367031"/>
          </a:xfrm>
          <a:prstGeom prst="rect">
            <a:avLst/>
          </a:prstGeom>
        </p:spPr>
        <p:txBody>
          <a:bodyPr vert="horz" lIns="96642" tIns="48321" rIns="96642" bIns="48321" rtlCol="0"/>
          <a:lstStyle>
            <a:lvl1pPr algn="l">
              <a:defRPr sz="1200"/>
            </a:lvl1pPr>
          </a:lstStyle>
          <a:p>
            <a:endParaRPr lang="en-US" dirty="0"/>
          </a:p>
        </p:txBody>
      </p:sp>
      <p:sp>
        <p:nvSpPr>
          <p:cNvPr id="3" name="Date Placeholder 2"/>
          <p:cNvSpPr>
            <a:spLocks noGrp="1"/>
          </p:cNvSpPr>
          <p:nvPr>
            <p:ph type="dt" sz="quarter" idx="1"/>
          </p:nvPr>
        </p:nvSpPr>
        <p:spPr>
          <a:xfrm>
            <a:off x="5438459" y="1"/>
            <a:ext cx="4160521" cy="367031"/>
          </a:xfrm>
          <a:prstGeom prst="rect">
            <a:avLst/>
          </a:prstGeom>
        </p:spPr>
        <p:txBody>
          <a:bodyPr vert="horz" lIns="96642" tIns="48321" rIns="96642" bIns="48321" rtlCol="0"/>
          <a:lstStyle>
            <a:lvl1pPr algn="r">
              <a:defRPr sz="1200"/>
            </a:lvl1pPr>
          </a:lstStyle>
          <a:p>
            <a:fld id="{52DC91C2-14E5-4575-970B-5B6B07059BC3}" type="datetime1">
              <a:rPr lang="en-US" smtClean="0"/>
              <a:t>3/15/2016</a:t>
            </a:fld>
            <a:endParaRPr lang="en-US" dirty="0"/>
          </a:p>
        </p:txBody>
      </p:sp>
      <p:sp>
        <p:nvSpPr>
          <p:cNvPr id="4" name="Footer Placeholder 3"/>
          <p:cNvSpPr>
            <a:spLocks noGrp="1"/>
          </p:cNvSpPr>
          <p:nvPr>
            <p:ph type="ftr" sz="quarter" idx="2"/>
          </p:nvPr>
        </p:nvSpPr>
        <p:spPr>
          <a:xfrm>
            <a:off x="0" y="6948170"/>
            <a:ext cx="4160521" cy="367030"/>
          </a:xfrm>
          <a:prstGeom prst="rect">
            <a:avLst/>
          </a:prstGeom>
        </p:spPr>
        <p:txBody>
          <a:bodyPr vert="horz" lIns="96642" tIns="48321" rIns="96642" bIns="48321" rtlCol="0" anchor="b"/>
          <a:lstStyle>
            <a:lvl1pPr algn="l">
              <a:defRPr sz="1200"/>
            </a:lvl1pPr>
          </a:lstStyle>
          <a:p>
            <a:endParaRPr lang="en-US" dirty="0"/>
          </a:p>
        </p:txBody>
      </p:sp>
      <p:sp>
        <p:nvSpPr>
          <p:cNvPr id="6" name="Slide Number Placeholder 5"/>
          <p:cNvSpPr>
            <a:spLocks noGrp="1"/>
          </p:cNvSpPr>
          <p:nvPr>
            <p:ph type="sldNum" sz="quarter" idx="3"/>
          </p:nvPr>
        </p:nvSpPr>
        <p:spPr>
          <a:xfrm>
            <a:off x="5438459" y="6948170"/>
            <a:ext cx="4160521" cy="367030"/>
          </a:xfrm>
          <a:prstGeom prst="rect">
            <a:avLst/>
          </a:prstGeom>
        </p:spPr>
        <p:txBody>
          <a:bodyPr vert="horz" lIns="96642" tIns="48321" rIns="96642" bIns="48321" rtlCol="0" anchor="b"/>
          <a:lstStyle>
            <a:lvl1pPr algn="r">
              <a:defRPr sz="1200"/>
            </a:lvl1pPr>
          </a:lstStyle>
          <a:p>
            <a:fld id="{B8ECC837-FF61-4DDA-9AC1-7855E7494BAA}" type="slidenum">
              <a:rPr lang="en-US" smtClean="0"/>
              <a:t>‹#›</a:t>
            </a:fld>
            <a:endParaRPr lang="en-US" dirty="0"/>
          </a:p>
        </p:txBody>
      </p:sp>
    </p:spTree>
    <p:extLst>
      <p:ext uri="{BB962C8B-B14F-4D97-AF65-F5344CB8AC3E}">
        <p14:creationId xmlns:p14="http://schemas.microsoft.com/office/powerpoint/2010/main" val="320137894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1" cy="367031"/>
          </a:xfrm>
          <a:prstGeom prst="rect">
            <a:avLst/>
          </a:prstGeom>
        </p:spPr>
        <p:txBody>
          <a:bodyPr vert="horz" lIns="96642" tIns="48321" rIns="96642" bIns="48321" rtlCol="0"/>
          <a:lstStyle>
            <a:lvl1pPr algn="l">
              <a:defRPr sz="1200"/>
            </a:lvl1pPr>
          </a:lstStyle>
          <a:p>
            <a:endParaRPr lang="en-US" dirty="0"/>
          </a:p>
        </p:txBody>
      </p:sp>
      <p:sp>
        <p:nvSpPr>
          <p:cNvPr id="3" name="Date Placeholder 2"/>
          <p:cNvSpPr>
            <a:spLocks noGrp="1"/>
          </p:cNvSpPr>
          <p:nvPr>
            <p:ph type="dt" idx="1"/>
          </p:nvPr>
        </p:nvSpPr>
        <p:spPr>
          <a:xfrm>
            <a:off x="5438459" y="1"/>
            <a:ext cx="4160521" cy="367031"/>
          </a:xfrm>
          <a:prstGeom prst="rect">
            <a:avLst/>
          </a:prstGeom>
        </p:spPr>
        <p:txBody>
          <a:bodyPr vert="horz" lIns="96642" tIns="48321" rIns="96642" bIns="48321" rtlCol="0"/>
          <a:lstStyle>
            <a:lvl1pPr algn="r">
              <a:defRPr sz="1200"/>
            </a:lvl1pPr>
          </a:lstStyle>
          <a:p>
            <a:fld id="{37A92E8F-EFCB-447A-8B65-4F2F6BD21EB0}" type="datetime1">
              <a:rPr lang="en-US" smtClean="0"/>
              <a:t>3/15/2016</a:t>
            </a:fld>
            <a:endParaRPr lang="en-US" dirty="0"/>
          </a:p>
        </p:txBody>
      </p:sp>
      <p:sp>
        <p:nvSpPr>
          <p:cNvPr id="4" name="Slide Image Placeholder 3"/>
          <p:cNvSpPr>
            <a:spLocks noGrp="1" noRot="1" noChangeAspect="1"/>
          </p:cNvSpPr>
          <p:nvPr>
            <p:ph type="sldImg" idx="2"/>
          </p:nvPr>
        </p:nvSpPr>
        <p:spPr>
          <a:xfrm>
            <a:off x="3203575" y="914400"/>
            <a:ext cx="3194050" cy="2468563"/>
          </a:xfrm>
          <a:prstGeom prst="rect">
            <a:avLst/>
          </a:prstGeom>
          <a:noFill/>
          <a:ln w="12700">
            <a:solidFill>
              <a:prstClr val="black"/>
            </a:solidFill>
          </a:ln>
        </p:spPr>
        <p:txBody>
          <a:bodyPr vert="horz" lIns="96642" tIns="48321" rIns="96642" bIns="48321" rtlCol="0" anchor="ctr"/>
          <a:lstStyle/>
          <a:p>
            <a:endParaRPr lang="en-US" dirty="0"/>
          </a:p>
        </p:txBody>
      </p:sp>
      <p:sp>
        <p:nvSpPr>
          <p:cNvPr id="5" name="Notes Placeholder 4"/>
          <p:cNvSpPr>
            <a:spLocks noGrp="1"/>
          </p:cNvSpPr>
          <p:nvPr>
            <p:ph type="body" sz="quarter" idx="3"/>
          </p:nvPr>
        </p:nvSpPr>
        <p:spPr>
          <a:xfrm>
            <a:off x="960121" y="3520441"/>
            <a:ext cx="7680960" cy="2880361"/>
          </a:xfrm>
          <a:prstGeom prst="rect">
            <a:avLst/>
          </a:prstGeom>
        </p:spPr>
        <p:txBody>
          <a:bodyPr vert="horz" lIns="96642" tIns="48321" rIns="96642" bIns="483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0"/>
            <a:ext cx="4160521" cy="367030"/>
          </a:xfrm>
          <a:prstGeom prst="rect">
            <a:avLst/>
          </a:prstGeom>
        </p:spPr>
        <p:txBody>
          <a:bodyPr vert="horz" lIns="96642" tIns="48321" rIns="96642" bIns="483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9" y="6948170"/>
            <a:ext cx="4160521" cy="367030"/>
          </a:xfrm>
          <a:prstGeom prst="rect">
            <a:avLst/>
          </a:prstGeom>
        </p:spPr>
        <p:txBody>
          <a:bodyPr vert="horz" lIns="96642" tIns="48321" rIns="96642" bIns="48321" rtlCol="0" anchor="b"/>
          <a:lstStyle>
            <a:lvl1pPr algn="r">
              <a:defRPr sz="1200"/>
            </a:lvl1pPr>
          </a:lstStyle>
          <a:p>
            <a:fld id="{97ECD90A-7A05-4279-BC83-FB4399093FAD}" type="slidenum">
              <a:rPr lang="en-US" smtClean="0"/>
              <a:t>‹#›</a:t>
            </a:fld>
            <a:endParaRPr lang="en-US" dirty="0"/>
          </a:p>
        </p:txBody>
      </p:sp>
    </p:spTree>
    <p:extLst>
      <p:ext uri="{BB962C8B-B14F-4D97-AF65-F5344CB8AC3E}">
        <p14:creationId xmlns:p14="http://schemas.microsoft.com/office/powerpoint/2010/main" val="1042200056"/>
      </p:ext>
    </p:extLst>
  </p:cSld>
  <p:clrMap bg1="lt1" tx1="dk1" bg2="lt2" tx2="dk2" accent1="accent1" accent2="accent2" accent3="accent3" accent4="accent4" accent5="accent5" accent6="accent6" hlink="hlink" folHlink="folHlink"/>
  <p:hf/>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hee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7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7DBD95-A24B-4075-B40F-EEADE9E13C3B}" type="datetime1">
              <a:rPr lang="en-US" smtClean="0"/>
              <a:t>3/15/2016</a:t>
            </a:fld>
            <a:endParaRPr lang="en-US" dirty="0"/>
          </a:p>
        </p:txBody>
      </p:sp>
      <p:sp>
        <p:nvSpPr>
          <p:cNvPr id="5" name="Footer Placeholder 4"/>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6" name="Slide Number Placeholder 5"/>
          <p:cNvSpPr>
            <a:spLocks noGrp="1"/>
          </p:cNvSpPr>
          <p:nvPr>
            <p:ph type="sldNum" sz="quarter" idx="12"/>
          </p:nvPr>
        </p:nvSpPr>
        <p:spPr/>
        <p:txBody>
          <a:bodyPr/>
          <a:lstStyle/>
          <a:p>
            <a:fld id="{C55DC726-1E8C-4E09-B1FE-58C1F7580C06}"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3745" y="78215"/>
            <a:ext cx="2857679" cy="740121"/>
          </a:xfrm>
          <a:prstGeom prst="rect">
            <a:avLst/>
          </a:prstGeom>
        </p:spPr>
      </p:pic>
      <p:sp>
        <p:nvSpPr>
          <p:cNvPr id="8" name="Title 7"/>
          <p:cNvSpPr>
            <a:spLocks noGrp="1"/>
          </p:cNvSpPr>
          <p:nvPr>
            <p:ph type="title" hasCustomPrompt="1"/>
          </p:nvPr>
        </p:nvSpPr>
        <p:spPr>
          <a:xfrm>
            <a:off x="3268980" y="213636"/>
            <a:ext cx="3520440" cy="469277"/>
          </a:xfrm>
          <a:ln w="19050">
            <a:solidFill>
              <a:schemeClr val="tx1"/>
            </a:solidFill>
          </a:ln>
        </p:spPr>
        <p:txBody>
          <a:bodyPr>
            <a:noAutofit/>
          </a:bodyPr>
          <a:lstStyle>
            <a:lvl1pPr algn="ctr">
              <a:defRPr sz="2400" b="0" i="0" u="sng" spc="600" baseline="0">
                <a:solidFill>
                  <a:schemeClr val="tx1"/>
                </a:solidFill>
                <a:latin typeface="Times New Roman" panose="02020603050405020304" pitchFamily="18" charset="0"/>
                <a:cs typeface="Times New Roman" panose="02020603050405020304" pitchFamily="18" charset="0"/>
              </a:defRPr>
            </a:lvl1pPr>
          </a:lstStyle>
          <a:p>
            <a:r>
              <a:rPr lang="en-US" dirty="0"/>
              <a:t>SUMMARY</a:t>
            </a:r>
          </a:p>
        </p:txBody>
      </p:sp>
    </p:spTree>
    <p:extLst>
      <p:ext uri="{BB962C8B-B14F-4D97-AF65-F5344CB8AC3E}">
        <p14:creationId xmlns:p14="http://schemas.microsoft.com/office/powerpoint/2010/main" val="205849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ag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7DBD95-A24B-4075-B40F-EEADE9E13C3B}" type="datetime1">
              <a:rPr lang="en-US" smtClean="0"/>
              <a:t>3/15/2016</a:t>
            </a:fld>
            <a:endParaRPr lang="en-US" dirty="0"/>
          </a:p>
        </p:txBody>
      </p:sp>
      <p:sp>
        <p:nvSpPr>
          <p:cNvPr id="5" name="Footer Placeholder 4"/>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6" name="Slide Number Placeholder 5"/>
          <p:cNvSpPr>
            <a:spLocks noGrp="1"/>
          </p:cNvSpPr>
          <p:nvPr>
            <p:ph type="sldNum" sz="quarter" idx="12"/>
          </p:nvPr>
        </p:nvSpPr>
        <p:spPr/>
        <p:txBody>
          <a:bodyPr/>
          <a:lstStyle/>
          <a:p>
            <a:fld id="{C55DC726-1E8C-4E09-B1FE-58C1F7580C06}"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3745" y="78215"/>
            <a:ext cx="2857679" cy="740121"/>
          </a:xfrm>
          <a:prstGeom prst="rect">
            <a:avLst/>
          </a:prstGeom>
        </p:spPr>
      </p:pic>
      <p:sp>
        <p:nvSpPr>
          <p:cNvPr id="8" name="Title 7"/>
          <p:cNvSpPr>
            <a:spLocks noGrp="1"/>
          </p:cNvSpPr>
          <p:nvPr>
            <p:ph type="title" hasCustomPrompt="1"/>
          </p:nvPr>
        </p:nvSpPr>
        <p:spPr>
          <a:xfrm>
            <a:off x="3268980" y="213636"/>
            <a:ext cx="3520440" cy="469277"/>
          </a:xfrm>
          <a:ln w="19050">
            <a:solidFill>
              <a:schemeClr val="tx1">
                <a:lumMod val="75000"/>
                <a:lumOff val="25000"/>
              </a:schemeClr>
            </a:solidFill>
          </a:ln>
        </p:spPr>
        <p:txBody>
          <a:bodyPr>
            <a:noAutofit/>
          </a:bodyPr>
          <a:lstStyle>
            <a:lvl1pPr algn="ctr">
              <a:defRPr sz="2400" b="0" i="0" u="sng" spc="600" baseline="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MANAGEMENT</a:t>
            </a:r>
          </a:p>
        </p:txBody>
      </p:sp>
    </p:spTree>
    <p:extLst>
      <p:ext uri="{BB962C8B-B14F-4D97-AF65-F5344CB8AC3E}">
        <p14:creationId xmlns:p14="http://schemas.microsoft.com/office/powerpoint/2010/main" val="108511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chnica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7DBD95-A24B-4075-B40F-EEADE9E13C3B}" type="datetime1">
              <a:rPr lang="en-US" smtClean="0"/>
              <a:t>3/15/2016</a:t>
            </a:fld>
            <a:endParaRPr lang="en-US" dirty="0"/>
          </a:p>
        </p:txBody>
      </p:sp>
      <p:sp>
        <p:nvSpPr>
          <p:cNvPr id="5" name="Footer Placeholder 4"/>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6" name="Slide Number Placeholder 5"/>
          <p:cNvSpPr>
            <a:spLocks noGrp="1"/>
          </p:cNvSpPr>
          <p:nvPr>
            <p:ph type="sldNum" sz="quarter" idx="12"/>
          </p:nvPr>
        </p:nvSpPr>
        <p:spPr/>
        <p:txBody>
          <a:bodyPr/>
          <a:lstStyle/>
          <a:p>
            <a:fld id="{C55DC726-1E8C-4E09-B1FE-58C1F7580C06}"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3745" y="78215"/>
            <a:ext cx="2857679" cy="740121"/>
          </a:xfrm>
          <a:prstGeom prst="rect">
            <a:avLst/>
          </a:prstGeom>
        </p:spPr>
      </p:pic>
      <p:sp>
        <p:nvSpPr>
          <p:cNvPr id="8" name="Title 7"/>
          <p:cNvSpPr>
            <a:spLocks noGrp="1"/>
          </p:cNvSpPr>
          <p:nvPr>
            <p:ph type="title" hasCustomPrompt="1"/>
          </p:nvPr>
        </p:nvSpPr>
        <p:spPr>
          <a:xfrm>
            <a:off x="3268980" y="213636"/>
            <a:ext cx="3520440" cy="469277"/>
          </a:xfrm>
          <a:ln w="19050">
            <a:solidFill>
              <a:schemeClr val="tx1">
                <a:lumMod val="75000"/>
                <a:lumOff val="25000"/>
              </a:schemeClr>
            </a:solidFill>
          </a:ln>
        </p:spPr>
        <p:txBody>
          <a:bodyPr>
            <a:noAutofit/>
          </a:bodyPr>
          <a:lstStyle>
            <a:lvl1pPr algn="ctr">
              <a:defRPr sz="2400" b="0" i="0" u="sng" spc="600" baseline="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TECHNICAL</a:t>
            </a:r>
          </a:p>
        </p:txBody>
      </p:sp>
    </p:spTree>
    <p:extLst>
      <p:ext uri="{BB962C8B-B14F-4D97-AF65-F5344CB8AC3E}">
        <p14:creationId xmlns:p14="http://schemas.microsoft.com/office/powerpoint/2010/main" val="34220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7DBD95-A24B-4075-B40F-EEADE9E13C3B}" type="datetime1">
              <a:rPr lang="en-US" smtClean="0"/>
              <a:t>3/15/2016</a:t>
            </a:fld>
            <a:endParaRPr lang="en-US" dirty="0"/>
          </a:p>
        </p:txBody>
      </p:sp>
      <p:sp>
        <p:nvSpPr>
          <p:cNvPr id="5" name="Footer Placeholder 4"/>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6" name="Slide Number Placeholder 5"/>
          <p:cNvSpPr>
            <a:spLocks noGrp="1"/>
          </p:cNvSpPr>
          <p:nvPr>
            <p:ph type="sldNum" sz="quarter" idx="12"/>
          </p:nvPr>
        </p:nvSpPr>
        <p:spPr/>
        <p:txBody>
          <a:bodyPr/>
          <a:lstStyle/>
          <a:p>
            <a:fld id="{C55DC726-1E8C-4E09-B1FE-58C1F7580C06}"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3745" y="78215"/>
            <a:ext cx="2857679" cy="740121"/>
          </a:xfrm>
          <a:prstGeom prst="rect">
            <a:avLst/>
          </a:prstGeom>
        </p:spPr>
      </p:pic>
      <p:sp>
        <p:nvSpPr>
          <p:cNvPr id="8" name="Title 7"/>
          <p:cNvSpPr>
            <a:spLocks noGrp="1"/>
          </p:cNvSpPr>
          <p:nvPr>
            <p:ph type="title" hasCustomPrompt="1"/>
          </p:nvPr>
        </p:nvSpPr>
        <p:spPr>
          <a:xfrm>
            <a:off x="3268980" y="213636"/>
            <a:ext cx="3520440" cy="469277"/>
          </a:xfrm>
          <a:ln w="19050">
            <a:solidFill>
              <a:schemeClr val="tx1">
                <a:lumMod val="75000"/>
                <a:lumOff val="25000"/>
              </a:schemeClr>
            </a:solidFill>
          </a:ln>
        </p:spPr>
        <p:txBody>
          <a:bodyPr>
            <a:noAutofit/>
          </a:bodyPr>
          <a:lstStyle>
            <a:lvl1pPr algn="ctr">
              <a:defRPr sz="2400" b="0" i="0" u="sng" spc="600" baseline="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CONSULTING</a:t>
            </a:r>
          </a:p>
        </p:txBody>
      </p:sp>
    </p:spTree>
    <p:extLst>
      <p:ext uri="{BB962C8B-B14F-4D97-AF65-F5344CB8AC3E}">
        <p14:creationId xmlns:p14="http://schemas.microsoft.com/office/powerpoint/2010/main" val="295022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perienc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7DBD95-A24B-4075-B40F-EEADE9E13C3B}" type="datetime1">
              <a:rPr lang="en-US" smtClean="0"/>
              <a:t>3/15/2016</a:t>
            </a:fld>
            <a:endParaRPr lang="en-US" dirty="0"/>
          </a:p>
        </p:txBody>
      </p:sp>
      <p:sp>
        <p:nvSpPr>
          <p:cNvPr id="5" name="Footer Placeholder 4"/>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6" name="Slide Number Placeholder 5"/>
          <p:cNvSpPr>
            <a:spLocks noGrp="1"/>
          </p:cNvSpPr>
          <p:nvPr>
            <p:ph type="sldNum" sz="quarter" idx="12"/>
          </p:nvPr>
        </p:nvSpPr>
        <p:spPr/>
        <p:txBody>
          <a:bodyPr/>
          <a:lstStyle/>
          <a:p>
            <a:fld id="{C55DC726-1E8C-4E09-B1FE-58C1F7580C06}"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3745" y="78215"/>
            <a:ext cx="2857679" cy="740121"/>
          </a:xfrm>
          <a:prstGeom prst="rect">
            <a:avLst/>
          </a:prstGeom>
        </p:spPr>
      </p:pic>
      <p:sp>
        <p:nvSpPr>
          <p:cNvPr id="8" name="Title 7"/>
          <p:cNvSpPr>
            <a:spLocks noGrp="1"/>
          </p:cNvSpPr>
          <p:nvPr>
            <p:ph type="title" hasCustomPrompt="1"/>
          </p:nvPr>
        </p:nvSpPr>
        <p:spPr>
          <a:xfrm>
            <a:off x="3268980" y="213636"/>
            <a:ext cx="3520440" cy="469277"/>
          </a:xfrm>
          <a:ln w="19050">
            <a:solidFill>
              <a:schemeClr val="tx1">
                <a:lumMod val="75000"/>
                <a:lumOff val="25000"/>
              </a:schemeClr>
            </a:solidFill>
          </a:ln>
        </p:spPr>
        <p:txBody>
          <a:bodyPr>
            <a:noAutofit/>
          </a:bodyPr>
          <a:lstStyle>
            <a:lvl1pPr algn="ctr">
              <a:defRPr sz="2400" b="0" i="0" u="sng" spc="600" baseline="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EXPERIENCE</a:t>
            </a:r>
          </a:p>
        </p:txBody>
      </p:sp>
    </p:spTree>
    <p:extLst>
      <p:ext uri="{BB962C8B-B14F-4D97-AF65-F5344CB8AC3E}">
        <p14:creationId xmlns:p14="http://schemas.microsoft.com/office/powerpoint/2010/main" val="1468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lang="en-US" sz="1200" kern="1400" spc="300" smtClean="0">
                <a:solidFill>
                  <a:srgbClr val="3B3838"/>
                </a:solidFill>
                <a:latin typeface="Times New Roman" panose="02020603050405020304" pitchFamily="18" charset="0"/>
                <a:ea typeface="+mn-ea"/>
                <a:cs typeface="+mn-cs"/>
              </a:defRPr>
            </a:lvl1pPr>
          </a:lstStyle>
          <a:p>
            <a:fld id="{EB246F17-035D-40F3-9D81-B2611AD9928C}" type="datetime1">
              <a:rPr lang="en-US" smtClean="0"/>
              <a:t>3/15/2016</a:t>
            </a:fld>
            <a:endParaRPr lang="en-US" dirty="0"/>
          </a:p>
        </p:txBody>
      </p:sp>
      <p:sp>
        <p:nvSpPr>
          <p:cNvPr id="5" name="Footer Placeholder 4"/>
          <p:cNvSpPr>
            <a:spLocks noGrp="1"/>
          </p:cNvSpPr>
          <p:nvPr>
            <p:ph type="ftr" sz="quarter" idx="3"/>
          </p:nvPr>
        </p:nvSpPr>
        <p:spPr>
          <a:xfrm>
            <a:off x="2954655" y="7203865"/>
            <a:ext cx="414909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pPr>
              <a:lnSpc>
                <a:spcPct val="107000"/>
              </a:lnSpc>
            </a:pPr>
            <a:r>
              <a:rPr lang="en-US" kern="1400" spc="300" dirty="0">
                <a:solidFill>
                  <a:srgbClr val="3B3838"/>
                </a:solidFill>
                <a:latin typeface="Times New Roman" panose="02020603050405020304" pitchFamily="18" charset="0"/>
              </a:rPr>
              <a:t>WWW.RUSHRESOURCES.COM </a:t>
            </a:r>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lang="en-US" sz="1200" kern="1400" spc="300" smtClean="0">
                <a:solidFill>
                  <a:srgbClr val="3B3838"/>
                </a:solidFill>
                <a:latin typeface="Times New Roman" panose="02020603050405020304" pitchFamily="18" charset="0"/>
                <a:ea typeface="+mn-ea"/>
                <a:cs typeface="+mn-cs"/>
              </a:defRPr>
            </a:lvl1pPr>
          </a:lstStyle>
          <a:p>
            <a:fld id="{C55DC726-1E8C-4E09-B1FE-58C1F7580C06}" type="slidenum">
              <a:rPr lang="en-US" smtClean="0"/>
              <a:pPr/>
              <a:t>‹#›</a:t>
            </a:fld>
            <a:endParaRPr lang="en-US" dirty="0"/>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2917056" cy="2194559"/>
          </a:xfrm>
          <a:prstGeom prst="rect">
            <a:avLst/>
          </a:prstGeom>
        </p:spPr>
      </p:pic>
    </p:spTree>
    <p:extLst>
      <p:ext uri="{BB962C8B-B14F-4D97-AF65-F5344CB8AC3E}">
        <p14:creationId xmlns:p14="http://schemas.microsoft.com/office/powerpoint/2010/main" val="141645752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6" r:id="rId3"/>
    <p:sldLayoutId id="2147483664" r:id="rId4"/>
    <p:sldLayoutId id="2147483665" r:id="rId5"/>
    <p:sldLayoutId id="2147483667" r:id="rId6"/>
  </p:sldLayoutIdLst>
  <p:hf hdr="0"/>
  <p:txStyles>
    <p:titleStyle>
      <a:lvl1pPr algn="l" defTabSz="914400" rtl="0" eaLnBrk="1" latinLnBrk="0" hangingPunct="1">
        <a:lnSpc>
          <a:spcPct val="90000"/>
        </a:lnSpc>
        <a:spcBef>
          <a:spcPct val="0"/>
        </a:spcBef>
        <a:buNone/>
        <a:defRPr sz="4400" kern="1200" cap="small"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cap="small" baseline="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cap="small" baseline="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cap="small" baseline="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cap="small" baseline="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cap="small" baseline="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gif"/><Relationship Id="rId18" Type="http://schemas.openxmlformats.org/officeDocument/2006/relationships/image" Target="../media/image49.jpeg"/><Relationship Id="rId3" Type="http://schemas.openxmlformats.org/officeDocument/2006/relationships/image" Target="../media/image34.jp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image" Target="../media/image33.jpg"/><Relationship Id="rId16" Type="http://schemas.openxmlformats.org/officeDocument/2006/relationships/image" Target="../media/image47.gif"/><Relationship Id="rId20"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12"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108" y="1892042"/>
            <a:ext cx="6158182" cy="373540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11946756"/>
              </p:ext>
            </p:extLst>
          </p:nvPr>
        </p:nvGraphicFramePr>
        <p:xfrm>
          <a:off x="274319" y="7159172"/>
          <a:ext cx="9509760" cy="45720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031154474"/>
                    </a:ext>
                  </a:extLst>
                </a:gridCol>
                <a:gridCol w="3657600">
                  <a:extLst>
                    <a:ext uri="{9D8B030D-6E8A-4147-A177-3AD203B41FA5}">
                      <a16:colId xmlns:a16="http://schemas.microsoft.com/office/drawing/2014/main" val="2863371768"/>
                    </a:ext>
                  </a:extLst>
                </a:gridCol>
                <a:gridCol w="2926080">
                  <a:extLst>
                    <a:ext uri="{9D8B030D-6E8A-4147-A177-3AD203B41FA5}">
                      <a16:colId xmlns:a16="http://schemas.microsoft.com/office/drawing/2014/main" val="1975731437"/>
                    </a:ext>
                  </a:extLst>
                </a:gridCol>
              </a:tblGrid>
              <a:tr h="370840">
                <a:tc>
                  <a:txBody>
                    <a:bodyPr/>
                    <a:lstStyle/>
                    <a:p>
                      <a:pPr algn="r"/>
                      <a:r>
                        <a:rPr kumimoji="0" lang="en-US" sz="2400" b="1" i="0" u="none" strike="noStrike" kern="1200" cap="small" spc="60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Knowledge.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2400" b="1" i="0" u="none" strike="noStrike" kern="1200" cap="small" spc="60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Integrity.</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US" sz="2400" b="1" i="0" u="none" strike="noStrike" kern="1200" cap="small" spc="60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Quality.</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1289"/>
                  </a:ext>
                </a:extLst>
              </a:tr>
            </a:tbl>
          </a:graphicData>
        </a:graphic>
      </p:graphicFrame>
    </p:spTree>
    <p:extLst>
      <p:ext uri="{BB962C8B-B14F-4D97-AF65-F5344CB8AC3E}">
        <p14:creationId xmlns:p14="http://schemas.microsoft.com/office/powerpoint/2010/main" val="422893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41E3-5EAA-42AA-907E-3CEC7EB86590}"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10</a:t>
            </a:fld>
            <a:endParaRPr lang="en-US" dirty="0"/>
          </a:p>
        </p:txBody>
      </p:sp>
      <p:sp>
        <p:nvSpPr>
          <p:cNvPr id="6" name="Title 5"/>
          <p:cNvSpPr>
            <a:spLocks noGrp="1"/>
          </p:cNvSpPr>
          <p:nvPr>
            <p:ph type="title"/>
          </p:nvPr>
        </p:nvSpPr>
        <p:spPr/>
        <p:txBody>
          <a:bodyPr/>
          <a:lstStyle/>
          <a:p>
            <a:r>
              <a:rPr lang="en-US" dirty="0"/>
              <a:t>TECHNICAL</a:t>
            </a:r>
          </a:p>
        </p:txBody>
      </p:sp>
      <p:graphicFrame>
        <p:nvGraphicFramePr>
          <p:cNvPr id="5" name="Diagram 4"/>
          <p:cNvGraphicFramePr>
            <a:graphicFrameLocks noChangeAspect="1"/>
          </p:cNvGraphicFramePr>
          <p:nvPr>
            <p:extLst>
              <p:ext uri="{D42A27DB-BD31-4B8C-83A1-F6EECF244321}">
                <p14:modId xmlns:p14="http://schemas.microsoft.com/office/powerpoint/2010/main" val="1940923883"/>
              </p:ext>
            </p:extLst>
          </p:nvPr>
        </p:nvGraphicFramePr>
        <p:xfrm>
          <a:off x="387667" y="1452901"/>
          <a:ext cx="9283065" cy="5750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extLst>
              <p:ext uri="{D42A27DB-BD31-4B8C-83A1-F6EECF244321}">
                <p14:modId xmlns:p14="http://schemas.microsoft.com/office/powerpoint/2010/main" val="594914252"/>
              </p:ext>
            </p:extLst>
          </p:nvPr>
        </p:nvGraphicFramePr>
        <p:xfrm>
          <a:off x="5029200" y="1254869"/>
          <a:ext cx="4922196" cy="2704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Elbow Connector 8"/>
          <p:cNvCxnSpPr/>
          <p:nvPr/>
        </p:nvCxnSpPr>
        <p:spPr>
          <a:xfrm>
            <a:off x="3589506" y="2402732"/>
            <a:ext cx="1575881" cy="204281"/>
          </a:xfrm>
          <a:prstGeom prst="bentConnector3">
            <a:avLst>
              <a:gd name="adj1" fmla="val 67284"/>
            </a:avLst>
          </a:prstGeom>
          <a:ln w="25400">
            <a:solidFill>
              <a:srgbClr val="426EBE"/>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05524" y="923637"/>
            <a:ext cx="4893012" cy="461665"/>
          </a:xfrm>
          <a:prstGeom prst="rect">
            <a:avLst/>
          </a:prstGeom>
          <a:noFill/>
          <a:ln w="28575">
            <a:noFill/>
          </a:ln>
        </p:spPr>
        <p:txBody>
          <a:bodyPr wrap="square" rtlCol="0">
            <a:spAutoFit/>
          </a:bodyPr>
          <a:lstStyle/>
          <a:p>
            <a:pPr algn="ctr"/>
            <a:r>
              <a:rPr lang="en-US" sz="2400" b="1" i="1" u="sng" cap="small" spc="300" dirty="0">
                <a:latin typeface="Times New Roman" panose="02020603050405020304" pitchFamily="18" charset="0"/>
                <a:cs typeface="Times New Roman" panose="02020603050405020304" pitchFamily="18" charset="0"/>
              </a:rPr>
              <a:t>Completions Org. Chart</a:t>
            </a:r>
          </a:p>
        </p:txBody>
      </p:sp>
    </p:spTree>
    <p:extLst>
      <p:ext uri="{BB962C8B-B14F-4D97-AF65-F5344CB8AC3E}">
        <p14:creationId xmlns:p14="http://schemas.microsoft.com/office/powerpoint/2010/main" val="260310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BD95-A24B-4075-B40F-EEADE9E13C3B}"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11</a:t>
            </a:fld>
            <a:endParaRPr lang="en-US" dirty="0"/>
          </a:p>
        </p:txBody>
      </p:sp>
      <p:sp>
        <p:nvSpPr>
          <p:cNvPr id="5" name="Title 4"/>
          <p:cNvSpPr>
            <a:spLocks noGrp="1"/>
          </p:cNvSpPr>
          <p:nvPr>
            <p:ph type="title"/>
          </p:nvPr>
        </p:nvSpPr>
        <p:spPr/>
        <p:txBody>
          <a:bodyPr/>
          <a:lstStyle/>
          <a:p>
            <a:r>
              <a:rPr lang="en-US" dirty="0"/>
              <a:t>TECHNICAL</a:t>
            </a:r>
          </a:p>
        </p:txBody>
      </p:sp>
      <p:sp>
        <p:nvSpPr>
          <p:cNvPr id="36" name="TextBox 35"/>
          <p:cNvSpPr txBox="1"/>
          <p:nvPr/>
        </p:nvSpPr>
        <p:spPr>
          <a:xfrm>
            <a:off x="4776281" y="1129719"/>
            <a:ext cx="5048655" cy="2277547"/>
          </a:xfrm>
          <a:prstGeom prst="rect">
            <a:avLst/>
          </a:prstGeom>
          <a:noFill/>
        </p:spPr>
        <p:txBody>
          <a:bodyPr wrap="square" lIns="0" tIns="0" bIns="0" rtlCol="0">
            <a:spAutoFit/>
          </a:bodyPr>
          <a:lstStyle>
            <a:defPPr>
              <a:defRPr lang="en-US"/>
            </a:defPPr>
            <a:lvl1pPr marL="285750" indent="-285750">
              <a:buClr>
                <a:srgbClr val="FF0000"/>
              </a:buClr>
              <a:buFont typeface="Wingdings" panose="05000000000000000000" pitchFamily="2" charset="2"/>
              <a:buChar char="v"/>
              <a:defRPr sz="1200" b="1" cap="small">
                <a:solidFill>
                  <a:prstClr val="black"/>
                </a:solidFill>
                <a:latin typeface="Times New Roman" panose="02020603050405020304" pitchFamily="18" charset="0"/>
                <a:cs typeface="Times New Roman" panose="02020603050405020304" pitchFamily="18" charset="0"/>
              </a:defRPr>
            </a:lvl1pPr>
          </a:lstStyle>
          <a:p>
            <a:pPr marL="0" indent="0">
              <a:spcAft>
                <a:spcPts val="300"/>
              </a:spcAft>
              <a:buClr>
                <a:srgbClr val="C00000"/>
              </a:buClr>
              <a:buNone/>
            </a:pPr>
            <a:r>
              <a:rPr lang="en-US" sz="1600" u="sng" dirty="0"/>
              <a:t>Complete Control System Installation</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Control Modernization Upgrades</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DCS – Distributed Control Systems</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PLC – Programmable Logic Controls</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Scada – Supervisory Control &amp; Data Acquisition</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Fire &amp; Gas Detection Systems</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Process Control Systems</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Vibration Monitoring Instrumentation</a:t>
            </a:r>
          </a:p>
          <a:p>
            <a:pPr marL="571500">
              <a:spcAft>
                <a:spcPts val="300"/>
              </a:spcAft>
              <a:buClr>
                <a:srgbClr val="C00000"/>
              </a:buClr>
            </a:pPr>
            <a:r>
              <a:rPr lang="en-US" sz="1400" cap="small" dirty="0">
                <a:latin typeface="Times New Roman" panose="02020603050405020304" pitchFamily="18" charset="0"/>
                <a:cs typeface="Times New Roman" panose="02020603050405020304" pitchFamily="18" charset="0"/>
              </a:rPr>
              <a:t>Security</a:t>
            </a: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76" y="4703297"/>
            <a:ext cx="2163901" cy="1688452"/>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40" y="3179836"/>
            <a:ext cx="2407454" cy="1458917"/>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046" y="1262738"/>
            <a:ext cx="2642806" cy="1541637"/>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0" y="3506611"/>
            <a:ext cx="2424029" cy="1435771"/>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1690" y="5547523"/>
            <a:ext cx="2205930" cy="1687101"/>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0536" y="3407266"/>
            <a:ext cx="2782555" cy="1504357"/>
          </a:xfrm>
          <a:prstGeom prst="rect">
            <a:avLst/>
          </a:prstGeom>
          <a:ln w="31750">
            <a:solidFill>
              <a:srgbClr val="05447C"/>
            </a:solidFill>
          </a:ln>
          <a:effectLst>
            <a:glow rad="101600">
              <a:schemeClr val="accent5">
                <a:satMod val="175000"/>
                <a:alpha val="40000"/>
              </a:schemeClr>
            </a:glow>
          </a:effectLst>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8757" y="5159279"/>
            <a:ext cx="2726115" cy="2044586"/>
          </a:xfrm>
          <a:prstGeom prst="rect">
            <a:avLst/>
          </a:prstGeom>
          <a:ln w="31750">
            <a:solidFill>
              <a:srgbClr val="05447C"/>
            </a:solidFill>
          </a:ln>
          <a:effectLst>
            <a:glow rad="101600">
              <a:schemeClr val="accent5">
                <a:satMod val="175000"/>
                <a:alpha val="40000"/>
              </a:schemeClr>
            </a:glow>
          </a:effectLst>
        </p:spPr>
      </p:pic>
      <p:pic>
        <p:nvPicPr>
          <p:cNvPr id="48" name="Picture 47"/>
          <p:cNvPicPr>
            <a:picLocks noChangeAspect="1"/>
          </p:cNvPicPr>
          <p:nvPr/>
        </p:nvPicPr>
        <p:blipFill rotWithShape="1">
          <a:blip r:embed="rId9">
            <a:extLst>
              <a:ext uri="{28A0092B-C50C-407E-A947-70E740481C1C}">
                <a14:useLocalDpi xmlns:a14="http://schemas.microsoft.com/office/drawing/2010/main" val="0"/>
              </a:ext>
            </a:extLst>
          </a:blip>
          <a:srcRect l="29712" t="5236" b="11712"/>
          <a:stretch/>
        </p:blipFill>
        <p:spPr>
          <a:xfrm>
            <a:off x="4330248" y="5021136"/>
            <a:ext cx="2350915" cy="2083384"/>
          </a:xfrm>
          <a:prstGeom prst="rect">
            <a:avLst/>
          </a:prstGeom>
          <a:ln w="31750">
            <a:solidFill>
              <a:srgbClr val="05447C"/>
            </a:solidFill>
          </a:ln>
          <a:effectLst>
            <a:glow rad="101600">
              <a:schemeClr val="accent5">
                <a:satMod val="175000"/>
                <a:alpha val="40000"/>
              </a:schemeClr>
            </a:glow>
          </a:effectLst>
        </p:spPr>
      </p:pic>
    </p:spTree>
    <p:extLst>
      <p:ext uri="{BB962C8B-B14F-4D97-AF65-F5344CB8AC3E}">
        <p14:creationId xmlns:p14="http://schemas.microsoft.com/office/powerpoint/2010/main" val="214601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BD95-A24B-4075-B40F-EEADE9E13C3B}"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12</a:t>
            </a:fld>
            <a:endParaRPr lang="en-US" dirty="0"/>
          </a:p>
        </p:txBody>
      </p:sp>
      <p:sp>
        <p:nvSpPr>
          <p:cNvPr id="5" name="Title 4"/>
          <p:cNvSpPr>
            <a:spLocks noGrp="1"/>
          </p:cNvSpPr>
          <p:nvPr>
            <p:ph type="title"/>
          </p:nvPr>
        </p:nvSpPr>
        <p:spPr/>
        <p:txBody>
          <a:bodyPr/>
          <a:lstStyle/>
          <a:p>
            <a:r>
              <a:rPr lang="en-US" dirty="0"/>
              <a:t>CONSULTING</a:t>
            </a:r>
          </a:p>
        </p:txBody>
      </p:sp>
      <p:sp>
        <p:nvSpPr>
          <p:cNvPr id="8" name="Rounded Rectangle 7"/>
          <p:cNvSpPr/>
          <p:nvPr/>
        </p:nvSpPr>
        <p:spPr>
          <a:xfrm>
            <a:off x="3383280" y="1185833"/>
            <a:ext cx="3291840" cy="2468880"/>
          </a:xfrm>
          <a:prstGeom prst="roundRect">
            <a:avLst/>
          </a:prstGeom>
          <a:ln w="25400">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buClr>
                <a:srgbClr val="C00000"/>
              </a:buClr>
            </a:pPr>
            <a:r>
              <a:rPr lang="en-US" sz="1600" b="1" u="sng" dirty="0">
                <a:solidFill>
                  <a:prstClr val="black"/>
                </a:solidFill>
                <a:latin typeface="Times New Roman" panose="02020603050405020304" pitchFamily="18" charset="0"/>
                <a:cs typeface="Times New Roman" panose="02020603050405020304" pitchFamily="18" charset="0"/>
              </a:rPr>
              <a:t>Project Management Consulting</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Development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Execution Planning</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Best Practices</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Project Controls</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Work Control Process</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Risk Management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Program Management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Accident Analysis &amp; Recovery</a:t>
            </a:r>
          </a:p>
        </p:txBody>
      </p:sp>
      <p:sp>
        <p:nvSpPr>
          <p:cNvPr id="9" name="Rounded Rectangle 8"/>
          <p:cNvSpPr/>
          <p:nvPr/>
        </p:nvSpPr>
        <p:spPr>
          <a:xfrm>
            <a:off x="6427286" y="4603487"/>
            <a:ext cx="3291840" cy="2011680"/>
          </a:xfrm>
          <a:prstGeom prst="roundRect">
            <a:avLst/>
          </a:prstGeom>
          <a:ln w="25400">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t"/>
          <a:lstStyle/>
          <a:p>
            <a:pPr lvl="0" algn="ctr">
              <a:buClr>
                <a:srgbClr val="C00000"/>
              </a:buClr>
            </a:pPr>
            <a:r>
              <a:rPr lang="en-US" sz="1600" b="1" u="sng" dirty="0">
                <a:solidFill>
                  <a:prstClr val="black"/>
                </a:solidFill>
                <a:latin typeface="Times New Roman" panose="02020603050405020304" pitchFamily="18" charset="0"/>
                <a:cs typeface="Times New Roman" panose="02020603050405020304" pitchFamily="18" charset="0"/>
              </a:rPr>
              <a:t>Project Optimization</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Resourcing</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Planning</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Performance Management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Risk Management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Lean Practices</a:t>
            </a:r>
          </a:p>
        </p:txBody>
      </p:sp>
      <p:sp>
        <p:nvSpPr>
          <p:cNvPr id="10" name="Rounded Rectangle 9"/>
          <p:cNvSpPr/>
          <p:nvPr/>
        </p:nvSpPr>
        <p:spPr>
          <a:xfrm>
            <a:off x="418411" y="4897836"/>
            <a:ext cx="3291840" cy="2011680"/>
          </a:xfrm>
          <a:prstGeom prst="roundRect">
            <a:avLst/>
          </a:prstGeom>
          <a:ln w="25400">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buClr>
                <a:srgbClr val="C00000"/>
              </a:buClr>
            </a:pPr>
            <a:r>
              <a:rPr lang="en-US" sz="1600" b="1" u="sng" dirty="0">
                <a:solidFill>
                  <a:prstClr val="black"/>
                </a:solidFill>
                <a:latin typeface="Times New Roman" panose="02020603050405020304" pitchFamily="18" charset="0"/>
                <a:cs typeface="Times New Roman" panose="02020603050405020304" pitchFamily="18" charset="0"/>
              </a:rPr>
              <a:t>Management Development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Custom Programs</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Leadership Strategies</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Organization Development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Coaching &amp; Mentoring</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HSE Culture Development</a:t>
            </a:r>
          </a:p>
          <a:p>
            <a:pPr marL="285750" lvl="0" indent="-285750">
              <a:buClr>
                <a:srgbClr val="C00000"/>
              </a:buClr>
              <a:buFont typeface="Wingdings" panose="05000000000000000000" pitchFamily="2" charset="2"/>
              <a:buChar char="v"/>
            </a:pPr>
            <a:r>
              <a:rPr lang="en-US" sz="1600" dirty="0">
                <a:solidFill>
                  <a:prstClr val="black"/>
                </a:solidFill>
                <a:latin typeface="Times New Roman" panose="02020603050405020304" pitchFamily="18" charset="0"/>
                <a:cs typeface="Times New Roman" panose="02020603050405020304" pitchFamily="18" charset="0"/>
              </a:rPr>
              <a:t>Professional Development</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023" y="4334549"/>
            <a:ext cx="3864353" cy="2651328"/>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42" y="2248954"/>
            <a:ext cx="2813381" cy="208559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021" y="1411651"/>
            <a:ext cx="2491475" cy="2603138"/>
          </a:xfrm>
          <a:prstGeom prst="rect">
            <a:avLst/>
          </a:prstGeom>
        </p:spPr>
      </p:pic>
    </p:spTree>
    <p:extLst>
      <p:ext uri="{BB962C8B-B14F-4D97-AF65-F5344CB8AC3E}">
        <p14:creationId xmlns:p14="http://schemas.microsoft.com/office/powerpoint/2010/main" val="480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DAABB-13CA-4175-9660-DCD49D934DAE}"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13</a:t>
            </a:fld>
            <a:endParaRPr lang="en-US" dirty="0"/>
          </a:p>
        </p:txBody>
      </p:sp>
      <p:sp>
        <p:nvSpPr>
          <p:cNvPr id="8" name="Title 7"/>
          <p:cNvSpPr>
            <a:spLocks noGrp="1"/>
          </p:cNvSpPr>
          <p:nvPr>
            <p:ph type="title"/>
          </p:nvPr>
        </p:nvSpPr>
        <p:spPr/>
        <p:txBody>
          <a:bodyPr/>
          <a:lstStyle/>
          <a:p>
            <a:r>
              <a:rPr lang="en-US" dirty="0"/>
              <a:t>EXPERIENCE</a:t>
            </a:r>
          </a:p>
        </p:txBody>
      </p:sp>
      <p:sp>
        <p:nvSpPr>
          <p:cNvPr id="6" name="object 11"/>
          <p:cNvSpPr/>
          <p:nvPr/>
        </p:nvSpPr>
        <p:spPr>
          <a:xfrm>
            <a:off x="528333" y="2892364"/>
            <a:ext cx="1014984" cy="1016507"/>
          </a:xfrm>
          <a:prstGeom prst="rect">
            <a:avLst/>
          </a:prstGeom>
          <a:blipFill>
            <a:blip r:embed="rId2" cstate="print"/>
            <a:stretch>
              <a:fillRect/>
            </a:stretch>
          </a:blipFill>
        </p:spPr>
        <p:txBody>
          <a:bodyPr wrap="square" lIns="0" tIns="0" rIns="0" bIns="0" rtlCol="0"/>
          <a:lstStyle/>
          <a:p>
            <a:pPr defTabSz="914400">
              <a:defRPr/>
            </a:pPr>
            <a:endParaRPr kern="0" dirty="0">
              <a:solidFill>
                <a:prstClr val="black"/>
              </a:solidFill>
            </a:endParaRPr>
          </a:p>
        </p:txBody>
      </p:sp>
      <p:sp>
        <p:nvSpPr>
          <p:cNvPr id="7" name="object 12"/>
          <p:cNvSpPr/>
          <p:nvPr/>
        </p:nvSpPr>
        <p:spPr>
          <a:xfrm>
            <a:off x="2106946" y="3065085"/>
            <a:ext cx="1028700" cy="542544"/>
          </a:xfrm>
          <a:prstGeom prst="rect">
            <a:avLst/>
          </a:prstGeom>
          <a:blipFill>
            <a:blip r:embed="rId3" cstate="print"/>
            <a:stretch>
              <a:fillRect/>
            </a:stretch>
          </a:blipFill>
        </p:spPr>
        <p:txBody>
          <a:bodyPr wrap="square" lIns="0" tIns="0" rIns="0" bIns="0" rtlCol="0"/>
          <a:lstStyle/>
          <a:p>
            <a:pPr defTabSz="914400">
              <a:defRPr/>
            </a:pPr>
            <a:endParaRPr kern="0" dirty="0">
              <a:solidFill>
                <a:prstClr val="black"/>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397" y="1961160"/>
            <a:ext cx="2412358" cy="65740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5423" y="2898263"/>
            <a:ext cx="1143000" cy="804672"/>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742" y="4034147"/>
            <a:ext cx="1371600" cy="1371600"/>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0964" y="2707579"/>
            <a:ext cx="1307289" cy="1307289"/>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323" y="5868130"/>
            <a:ext cx="2358636" cy="725165"/>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8980" y="5810102"/>
            <a:ext cx="1418658" cy="841220"/>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6776" y="1779624"/>
            <a:ext cx="1860536" cy="549439"/>
          </a:xfrm>
          <a:prstGeom prst="rect">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50964" y="5647485"/>
            <a:ext cx="1422780" cy="1348253"/>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47086" y="5684296"/>
            <a:ext cx="1435338" cy="1256187"/>
          </a:xfrm>
          <a:prstGeom prst="rect">
            <a:avLst/>
          </a:prstGeom>
        </p:spPr>
      </p:pic>
      <p:pic>
        <p:nvPicPr>
          <p:cNvPr id="41" name="Picture 40"/>
          <p:cNvPicPr>
            <a:picLocks noChangeAspect="1"/>
          </p:cNvPicPr>
          <p:nvPr/>
        </p:nvPicPr>
        <p:blipFill rotWithShape="1">
          <a:blip r:embed="rId13">
            <a:extLst>
              <a:ext uri="{28A0092B-C50C-407E-A947-70E740481C1C}">
                <a14:useLocalDpi xmlns:a14="http://schemas.microsoft.com/office/drawing/2010/main" val="0"/>
              </a:ext>
            </a:extLst>
          </a:blip>
          <a:srcRect b="27746"/>
          <a:stretch/>
        </p:blipFill>
        <p:spPr>
          <a:xfrm>
            <a:off x="5131020" y="4229226"/>
            <a:ext cx="2154335" cy="885006"/>
          </a:xfrm>
          <a:prstGeom prst="rect">
            <a:avLst/>
          </a:prstGeom>
        </p:spPr>
      </p:pic>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1487" y="1577112"/>
            <a:ext cx="1543196" cy="953885"/>
          </a:xfrm>
          <a:prstGeom prst="rect">
            <a:avLst/>
          </a:prstGeom>
        </p:spPr>
      </p:pic>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515" y="4639209"/>
            <a:ext cx="1930252" cy="475023"/>
          </a:xfrm>
          <a:prstGeom prst="rect">
            <a:avLst/>
          </a:prstGeom>
        </p:spPr>
      </p:pic>
      <p:pic>
        <p:nvPicPr>
          <p:cNvPr id="43" name="Picture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71846" y="3078964"/>
            <a:ext cx="1758616" cy="504788"/>
          </a:xfrm>
          <a:prstGeom prst="rect">
            <a:avLst/>
          </a:prstGeom>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43522" y="5756800"/>
            <a:ext cx="1535024" cy="959390"/>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61512" y="4467028"/>
            <a:ext cx="1654281" cy="827141"/>
          </a:xfrm>
          <a:prstGeom prst="rect">
            <a:avLst/>
          </a:prstGeom>
        </p:spPr>
      </p:pic>
      <p:pic>
        <p:nvPicPr>
          <p:cNvPr id="46" name="Picture 4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06773" y="1431306"/>
            <a:ext cx="1060112" cy="1126026"/>
          </a:xfrm>
          <a:prstGeom prst="rect">
            <a:avLst/>
          </a:prstGeom>
        </p:spPr>
      </p:pic>
      <p:pic>
        <p:nvPicPr>
          <p:cNvPr id="47" name="Picture 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18340" y="3078964"/>
            <a:ext cx="1199261" cy="447806"/>
          </a:xfrm>
          <a:prstGeom prst="rect">
            <a:avLst/>
          </a:prstGeom>
        </p:spPr>
      </p:pic>
    </p:spTree>
    <p:extLst>
      <p:ext uri="{BB962C8B-B14F-4D97-AF65-F5344CB8AC3E}">
        <p14:creationId xmlns:p14="http://schemas.microsoft.com/office/powerpoint/2010/main" val="165428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BD95-A24B-4075-B40F-EEADE9E13C3B}"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14</a:t>
            </a:fld>
            <a:endParaRPr lang="en-US" dirty="0"/>
          </a:p>
        </p:txBody>
      </p:sp>
      <p:sp>
        <p:nvSpPr>
          <p:cNvPr id="5" name="Title 4"/>
          <p:cNvSpPr>
            <a:spLocks noGrp="1"/>
          </p:cNvSpPr>
          <p:nvPr>
            <p:ph type="title"/>
          </p:nvPr>
        </p:nvSpPr>
        <p:spPr/>
        <p:txBody>
          <a:bodyPr/>
          <a:lstStyle/>
          <a:p>
            <a:r>
              <a:rPr lang="en-US" dirty="0"/>
              <a:t>EXPERIENCE</a:t>
            </a:r>
          </a:p>
        </p:txBody>
      </p:sp>
      <p:sp>
        <p:nvSpPr>
          <p:cNvPr id="6" name="TextBox 5"/>
          <p:cNvSpPr txBox="1"/>
          <p:nvPr/>
        </p:nvSpPr>
        <p:spPr>
          <a:xfrm>
            <a:off x="1040859" y="1278679"/>
            <a:ext cx="3677056" cy="5591274"/>
          </a:xfrm>
          <a:prstGeom prst="rect">
            <a:avLst/>
          </a:prstGeom>
          <a:noFill/>
        </p:spPr>
        <p:txBody>
          <a:bodyPr wrap="square" numCol="1" rtlCol="0">
            <a:spAutoFit/>
          </a:bodyPr>
          <a:lstStyle/>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American Electric Power</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BASF</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BHP Shenzi Deepwater Project</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BP Atlantis Deepwater Project</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BP Galapagos / Phase III</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BP North Slope</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Chevron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Chevron Refinery</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Conoco / CSDGL - Gas Processing Plant</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Energy Transfer Company</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Fitzpatrick Nuclear Generation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Flint Hill Refinery</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FPL Turkey Point Nuclear</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Freeport LNG</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Golden Pass LNG</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Hope Creek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Indian Point 2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Indian Point 3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Kinder Morgan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Limerick Generating Station</a:t>
            </a:r>
          </a:p>
        </p:txBody>
      </p:sp>
      <p:sp>
        <p:nvSpPr>
          <p:cNvPr id="7" name="TextBox 6"/>
          <p:cNvSpPr txBox="1"/>
          <p:nvPr/>
        </p:nvSpPr>
        <p:spPr>
          <a:xfrm>
            <a:off x="5775918" y="1278679"/>
            <a:ext cx="3912829" cy="5858014"/>
          </a:xfrm>
          <a:prstGeom prst="rect">
            <a:avLst/>
          </a:prstGeom>
          <a:noFill/>
        </p:spPr>
        <p:txBody>
          <a:bodyPr wrap="square" rtlCol="0">
            <a:spAutoFit/>
          </a:bodyPr>
          <a:lstStyle/>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Matheson Tri-Gas</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Motorola MOS 13</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Nine Mile Point 2</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Noble Energy - Big Bend Project</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Oyster Creek Nuclear Generation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Peach Bottom Atomic Power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PG&amp;E - Diablo Canyon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Praxair</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REB Gas Injection Plant</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Salem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San Onofre Nuclear/ SCE</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Shell Deer Park</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Shell/Motiva CEP</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South Texas Project</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St. Lucie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State Line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Technip</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Valero</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Will County Generating Station</a:t>
            </a:r>
          </a:p>
          <a:p>
            <a:pPr marL="285750" indent="-285750">
              <a:spcAft>
                <a:spcPts val="400"/>
              </a:spcAft>
              <a:buFont typeface="Wingdings" panose="05000000000000000000" pitchFamily="2" charset="2"/>
              <a:buChar char="v"/>
            </a:pPr>
            <a:r>
              <a:rPr lang="en-US" sz="1400" b="1" cap="small" dirty="0">
                <a:latin typeface="Times New Roman" panose="02020603050405020304" pitchFamily="18" charset="0"/>
                <a:cs typeface="Times New Roman" panose="02020603050405020304" pitchFamily="18" charset="0"/>
              </a:rPr>
              <a:t>Williams</a:t>
            </a:r>
          </a:p>
          <a:p>
            <a:pPr marL="285750" indent="-285750">
              <a:spcAft>
                <a:spcPts val="400"/>
              </a:spcAft>
              <a:buFont typeface="Wingdings" panose="05000000000000000000" pitchFamily="2" charset="2"/>
              <a:buChar char="v"/>
            </a:pPr>
            <a:endParaRPr lang="en-US" sz="1400" b="1" cap="sm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84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08FE4-92A5-4E73-B5D4-195A910E74E9}"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2</a:t>
            </a:fld>
            <a:endParaRPr lang="en-US" dirty="0"/>
          </a:p>
        </p:txBody>
      </p:sp>
      <p:sp>
        <p:nvSpPr>
          <p:cNvPr id="8" name="TextBox 7"/>
          <p:cNvSpPr txBox="1"/>
          <p:nvPr/>
        </p:nvSpPr>
        <p:spPr>
          <a:xfrm>
            <a:off x="5067300" y="1035731"/>
            <a:ext cx="4893129" cy="6391493"/>
          </a:xfrm>
          <a:prstGeom prst="rect">
            <a:avLst/>
          </a:prstGeom>
          <a:noFill/>
        </p:spPr>
        <p:txBody>
          <a:bodyPr wrap="square" rtlCol="0">
            <a:spAutoFit/>
          </a:bodyPr>
          <a:lstStyle/>
          <a:p>
            <a:pPr>
              <a:spcAft>
                <a:spcPts val="200"/>
              </a:spcAft>
              <a:buClr>
                <a:srgbClr val="C00000"/>
              </a:buClr>
            </a:pPr>
            <a:r>
              <a:rPr lang="en-US" sz="1200" dirty="0">
                <a:latin typeface="Times New Roman" panose="02020603050405020304" pitchFamily="18" charset="0"/>
                <a:cs typeface="Times New Roman" panose="02020603050405020304" pitchFamily="18" charset="0"/>
              </a:rPr>
              <a:t>Welcome, </a:t>
            </a:r>
          </a:p>
          <a:p>
            <a:pPr>
              <a:spcAft>
                <a:spcPts val="200"/>
              </a:spcAft>
              <a:buClr>
                <a:srgbClr val="C00000"/>
              </a:buClr>
            </a:pPr>
            <a:endParaRPr lang="en-US" sz="1200" dirty="0">
              <a:latin typeface="Times New Roman" panose="02020603050405020304" pitchFamily="18" charset="0"/>
              <a:cs typeface="Times New Roman" panose="02020603050405020304" pitchFamily="18" charset="0"/>
            </a:endParaRPr>
          </a:p>
          <a:p>
            <a:pPr>
              <a:spcAft>
                <a:spcPts val="200"/>
              </a:spcAft>
              <a:buClr>
                <a:srgbClr val="C00000"/>
              </a:buClr>
            </a:pPr>
            <a:r>
              <a:rPr lang="en-US" sz="1200" dirty="0">
                <a:latin typeface="Times New Roman" panose="02020603050405020304" pitchFamily="18" charset="0"/>
                <a:cs typeface="Times New Roman" panose="02020603050405020304" pitchFamily="18" charset="0"/>
              </a:rPr>
              <a:t>We appreciate your time and the opportunity to introduce ourselves to you.</a:t>
            </a:r>
          </a:p>
          <a:p>
            <a:pPr>
              <a:spcAft>
                <a:spcPts val="200"/>
              </a:spcAft>
              <a:buClr>
                <a:srgbClr val="C00000"/>
              </a:buClr>
            </a:pPr>
            <a:endParaRPr lang="en-US" sz="1200" dirty="0">
              <a:latin typeface="Times New Roman" panose="02020603050405020304" pitchFamily="18" charset="0"/>
              <a:cs typeface="Times New Roman" panose="02020603050405020304" pitchFamily="18" charset="0"/>
            </a:endParaRPr>
          </a:p>
          <a:p>
            <a:pPr>
              <a:spcAft>
                <a:spcPts val="200"/>
              </a:spcAft>
              <a:buClr>
                <a:srgbClr val="C00000"/>
              </a:buClr>
            </a:pPr>
            <a:r>
              <a:rPr lang="en-US" sz="1200" dirty="0">
                <a:latin typeface="Times New Roman" panose="02020603050405020304" pitchFamily="18" charset="0"/>
                <a:cs typeface="Times New Roman" panose="02020603050405020304" pitchFamily="18" charset="0"/>
              </a:rPr>
              <a:t>Rush Resources was founded in 2007 by my father and I. We genuinely share a lifelong friendship established on mutual respect, wholehearted trust, and a compelling desire to make progress that benefits our surroundings.</a:t>
            </a:r>
          </a:p>
          <a:p>
            <a:pPr>
              <a:spcAft>
                <a:spcPts val="200"/>
              </a:spcAft>
              <a:buClr>
                <a:srgbClr val="C00000"/>
              </a:buClr>
            </a:pPr>
            <a:endParaRPr lang="en-US" sz="800" dirty="0">
              <a:latin typeface="Times New Roman" panose="02020603050405020304" pitchFamily="18" charset="0"/>
              <a:cs typeface="Times New Roman" panose="02020603050405020304" pitchFamily="18" charset="0"/>
            </a:endParaRPr>
          </a:p>
          <a:p>
            <a:pPr>
              <a:spcAft>
                <a:spcPts val="200"/>
              </a:spcAft>
              <a:buClr>
                <a:srgbClr val="C00000"/>
              </a:buClr>
            </a:pPr>
            <a:r>
              <a:rPr lang="en-US" sz="1200" dirty="0">
                <a:latin typeface="Times New Roman" panose="02020603050405020304" pitchFamily="18" charset="0"/>
                <a:cs typeface="Times New Roman" panose="02020603050405020304" pitchFamily="18" charset="0"/>
              </a:rPr>
              <a:t>With over 60 years of diversely combined experience, my father with +45yrs. and myself with +15yrs., we have been blessed with countless opportunities to build genuine relationships with extremely talented individuals who commonly share similar moral beliefs and characteristics. We are grateful for their mutual trust in us and our teams’ keen interest in exceeding expectations of our clients. We have extreme confidence in our resources and we are proud for them to represent us.</a:t>
            </a:r>
          </a:p>
          <a:p>
            <a:pPr>
              <a:spcAft>
                <a:spcPts val="200"/>
              </a:spcAft>
              <a:buClr>
                <a:srgbClr val="C00000"/>
              </a:buClr>
            </a:pPr>
            <a:endParaRPr lang="en-US" sz="800" dirty="0">
              <a:latin typeface="Times New Roman" panose="02020603050405020304" pitchFamily="18" charset="0"/>
              <a:cs typeface="Times New Roman" panose="02020603050405020304" pitchFamily="18" charset="0"/>
            </a:endParaRPr>
          </a:p>
          <a:p>
            <a:pPr>
              <a:spcAft>
                <a:spcPts val="200"/>
              </a:spcAft>
              <a:buClr>
                <a:srgbClr val="C00000"/>
              </a:buClr>
            </a:pPr>
            <a:r>
              <a:rPr lang="en-US" sz="1200" dirty="0">
                <a:latin typeface="Times New Roman" panose="02020603050405020304" pitchFamily="18" charset="0"/>
                <a:cs typeface="Times New Roman" panose="02020603050405020304" pitchFamily="18" charset="0"/>
              </a:rPr>
              <a:t>Our diverse experience in various industries enables us to offer our clients a unique systematic approach to solving technical challenges. We urge clients to engage us in discussions as early as project conception to offer our knowledge and various potential solutions to explore best options to accomplish objectives as efficiently as possible. We offer insight to clients to express our mutual interest in favorable results.</a:t>
            </a:r>
          </a:p>
          <a:p>
            <a:pPr>
              <a:spcAft>
                <a:spcPts val="200"/>
              </a:spcAft>
              <a:buClr>
                <a:srgbClr val="C00000"/>
              </a:buClr>
            </a:pPr>
            <a:endParaRPr lang="en-US" sz="800" dirty="0">
              <a:latin typeface="Times New Roman" panose="02020603050405020304" pitchFamily="18" charset="0"/>
              <a:cs typeface="Times New Roman" panose="02020603050405020304" pitchFamily="18" charset="0"/>
            </a:endParaRPr>
          </a:p>
          <a:p>
            <a:pPr>
              <a:spcAft>
                <a:spcPts val="200"/>
              </a:spcAft>
              <a:buClr>
                <a:srgbClr val="C00000"/>
              </a:buClr>
            </a:pPr>
            <a:r>
              <a:rPr lang="en-US" sz="1200" dirty="0">
                <a:latin typeface="Times New Roman" panose="02020603050405020304" pitchFamily="18" charset="0"/>
                <a:cs typeface="Times New Roman" panose="02020603050405020304" pitchFamily="18" charset="0"/>
              </a:rPr>
              <a:t>We have successfully contributed to managing and executing many industrial construction projects ranging from small to large magnitude (mega projects) from concept to completion. We are confident our services will positively impact your bottom-line and contribute to your success.</a:t>
            </a:r>
          </a:p>
          <a:p>
            <a:pPr>
              <a:spcAft>
                <a:spcPts val="200"/>
              </a:spcAft>
              <a:buClr>
                <a:srgbClr val="C00000"/>
              </a:buClr>
            </a:pPr>
            <a:endParaRPr lang="en-US" sz="800" dirty="0">
              <a:latin typeface="Times New Roman" panose="02020603050405020304" pitchFamily="18" charset="0"/>
              <a:cs typeface="Times New Roman" panose="02020603050405020304" pitchFamily="18" charset="0"/>
            </a:endParaRPr>
          </a:p>
          <a:p>
            <a:pPr>
              <a:spcAft>
                <a:spcPts val="200"/>
              </a:spcAft>
            </a:pPr>
            <a:r>
              <a:rPr lang="en-US" sz="1200" dirty="0">
                <a:latin typeface="Times New Roman" panose="02020603050405020304" pitchFamily="18" charset="0"/>
                <a:cs typeface="Times New Roman" panose="02020603050405020304" pitchFamily="18" charset="0"/>
              </a:rPr>
              <a:t>We look forward to speaking with you soon!</a:t>
            </a:r>
            <a:endParaRPr lang="en-US" sz="800" dirty="0">
              <a:latin typeface="Times New Roman" panose="02020603050405020304" pitchFamily="18" charset="0"/>
              <a:cs typeface="Times New Roman" panose="02020603050405020304" pitchFamily="18" charset="0"/>
            </a:endParaRPr>
          </a:p>
          <a:p>
            <a:pPr>
              <a:spcAft>
                <a:spcPts val="200"/>
              </a:spcAft>
            </a:pPr>
            <a:endParaRPr lang="en-US" sz="1200" dirty="0">
              <a:latin typeface="Times New Roman" panose="02020603050405020304" pitchFamily="18" charset="0"/>
              <a:cs typeface="Times New Roman" panose="02020603050405020304" pitchFamily="18" charset="0"/>
            </a:endParaRPr>
          </a:p>
          <a:p>
            <a:r>
              <a:rPr lang="en-US" sz="1800" dirty="0">
                <a:latin typeface="Vladimir Script" panose="03050402040407070305" pitchFamily="66" charset="0"/>
                <a:cs typeface="Times New Roman" panose="02020603050405020304" pitchFamily="18" charset="0"/>
              </a:rPr>
              <a:t>						John Rush</a:t>
            </a:r>
          </a:p>
          <a:p>
            <a:r>
              <a:rPr lang="en-US" sz="1200" dirty="0">
                <a:latin typeface="Times New Roman" panose="02020603050405020304" pitchFamily="18" charset="0"/>
                <a:cs typeface="Times New Roman" panose="02020603050405020304" pitchFamily="18" charset="0"/>
              </a:rPr>
              <a:t>						Founder CEO</a:t>
            </a:r>
          </a:p>
        </p:txBody>
      </p:sp>
      <p:sp>
        <p:nvSpPr>
          <p:cNvPr id="11" name="Title 7"/>
          <p:cNvSpPr txBox="1">
            <a:spLocks/>
          </p:cNvSpPr>
          <p:nvPr/>
        </p:nvSpPr>
        <p:spPr>
          <a:xfrm>
            <a:off x="3268980" y="215298"/>
            <a:ext cx="3520440" cy="469277"/>
          </a:xfrm>
          <a:prstGeom prst="rect">
            <a:avLst/>
          </a:prstGeom>
          <a:ln w="19050">
            <a:solidFill>
              <a:schemeClr val="tx1">
                <a:lumMod val="75000"/>
                <a:lumOff val="25000"/>
              </a:schemeClr>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2400" b="0" i="0" u="sng" kern="1200" cap="small" spc="60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r>
              <a:rPr lang="en-US" dirty="0"/>
              <a:t>INTRODUCTION</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500" t="10330" r="6757"/>
          <a:stretch/>
        </p:blipFill>
        <p:spPr>
          <a:xfrm>
            <a:off x="691515" y="1801026"/>
            <a:ext cx="3701142" cy="4778829"/>
          </a:xfrm>
          <a:prstGeom prst="rect">
            <a:avLst/>
          </a:prstGeom>
          <a:ln w="127000" cap="sq">
            <a:solidFill>
              <a:srgbClr val="05447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7431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08FE4-92A5-4E73-B5D4-195A910E74E9}"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3</a:t>
            </a:fld>
            <a:endParaRPr lang="en-US" dirty="0"/>
          </a:p>
        </p:txBody>
      </p:sp>
      <p:sp>
        <p:nvSpPr>
          <p:cNvPr id="8" name="TextBox 7"/>
          <p:cNvSpPr txBox="1"/>
          <p:nvPr/>
        </p:nvSpPr>
        <p:spPr>
          <a:xfrm>
            <a:off x="5029201" y="1254710"/>
            <a:ext cx="4795736" cy="5686172"/>
          </a:xfrm>
          <a:prstGeom prst="rect">
            <a:avLst/>
          </a:prstGeom>
          <a:noFill/>
        </p:spPr>
        <p:txBody>
          <a:bodyPr wrap="square" rtlCol="0">
            <a:spAutoFit/>
          </a:bodyPr>
          <a:lstStyle/>
          <a:p>
            <a:pPr>
              <a:spcAft>
                <a:spcPts val="300"/>
              </a:spcAft>
            </a:pPr>
            <a:r>
              <a:rPr lang="en-US" sz="1600" b="1" i="1" dirty="0">
                <a:latin typeface="Times New Roman" panose="02020603050405020304" pitchFamily="18" charset="0"/>
                <a:cs typeface="Times New Roman" panose="02020603050405020304" pitchFamily="18" charset="0"/>
              </a:rPr>
              <a:t>Rush Resources </a:t>
            </a:r>
            <a:r>
              <a:rPr lang="en-US" sz="1600" dirty="0">
                <a:latin typeface="Times New Roman" panose="02020603050405020304" pitchFamily="18" charset="0"/>
                <a:cs typeface="Times New Roman" panose="02020603050405020304" pitchFamily="18" charset="0"/>
              </a:rPr>
              <a:t>is a highly dynamic Industrial Services organization that specializes in:</a:t>
            </a:r>
          </a:p>
          <a:p>
            <a:pPr marL="795102" lvl="1" indent="-285750">
              <a:spcAft>
                <a:spcPts val="300"/>
              </a:spcAft>
              <a:buClr>
                <a:srgbClr val="C00000"/>
              </a:buCl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Construction Project Management</a:t>
            </a:r>
          </a:p>
          <a:p>
            <a:pPr marL="795102" lvl="1" indent="-285750">
              <a:spcAft>
                <a:spcPts val="300"/>
              </a:spcAft>
              <a:buClr>
                <a:srgbClr val="C00000"/>
              </a:buCl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Technical Services</a:t>
            </a:r>
          </a:p>
          <a:p>
            <a:pPr marL="795102" lvl="1" indent="-285750">
              <a:spcAft>
                <a:spcPts val="300"/>
              </a:spcAft>
              <a:buClr>
                <a:srgbClr val="C00000"/>
              </a:buCl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Consulting</a:t>
            </a:r>
          </a:p>
          <a:p>
            <a:pPr marL="795102" lvl="1" indent="-285750">
              <a:spcAft>
                <a:spcPts val="300"/>
              </a:spcAft>
              <a:buClr>
                <a:srgbClr val="C00000"/>
              </a:buCl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a:spcAft>
                <a:spcPts val="300"/>
              </a:spcAft>
            </a:pPr>
            <a:r>
              <a:rPr lang="en-US" sz="1600" dirty="0">
                <a:latin typeface="Times New Roman" panose="02020603050405020304" pitchFamily="18" charset="0"/>
                <a:cs typeface="Times New Roman" panose="02020603050405020304" pitchFamily="18" charset="0"/>
              </a:rPr>
              <a:t>We strive to build long-term genuine relationships based on trust and results!</a:t>
            </a:r>
          </a:p>
          <a:p>
            <a:pPr>
              <a:spcAft>
                <a:spcPts val="300"/>
              </a:spcAft>
            </a:pPr>
            <a:endParaRPr lang="en-US" sz="1600" dirty="0">
              <a:latin typeface="Times New Roman" panose="02020603050405020304" pitchFamily="18" charset="0"/>
              <a:cs typeface="Times New Roman" panose="02020603050405020304" pitchFamily="18" charset="0"/>
            </a:endParaRPr>
          </a:p>
          <a:p>
            <a:pPr>
              <a:spcAft>
                <a:spcPts val="300"/>
              </a:spcAft>
            </a:pPr>
            <a:r>
              <a:rPr lang="en-US" sz="1600" dirty="0">
                <a:latin typeface="Times New Roman" panose="02020603050405020304" pitchFamily="18" charset="0"/>
                <a:cs typeface="Times New Roman" panose="02020603050405020304" pitchFamily="18" charset="0"/>
              </a:rPr>
              <a:t>We proactively seek opportunities to add value by effectively utilizing our knowledge, integrity, and quality attributes to ensure desired results.</a:t>
            </a:r>
          </a:p>
          <a:p>
            <a:pPr>
              <a:spcAft>
                <a:spcPts val="300"/>
              </a:spcAft>
            </a:pPr>
            <a:endParaRPr lang="en-US" sz="1600" dirty="0">
              <a:latin typeface="Times New Roman" panose="02020603050405020304" pitchFamily="18" charset="0"/>
              <a:cs typeface="Times New Roman" panose="02020603050405020304" pitchFamily="18" charset="0"/>
            </a:endParaRPr>
          </a:p>
          <a:p>
            <a:pPr>
              <a:spcAft>
                <a:spcPts val="300"/>
              </a:spcAft>
            </a:pPr>
            <a:r>
              <a:rPr lang="en-US" sz="1600" dirty="0">
                <a:latin typeface="Times New Roman" panose="02020603050405020304" pitchFamily="18" charset="0"/>
                <a:cs typeface="Times New Roman" panose="02020603050405020304" pitchFamily="18" charset="0"/>
              </a:rPr>
              <a:t>The foundation of our organization’s culture is high integrity, character, and respect. We empower individuals that demonstrate strong leadership skills with the belief that good leaders create more leaders and encourage a strong sense of trust in our organization.</a:t>
            </a:r>
          </a:p>
          <a:p>
            <a:pPr>
              <a:spcAft>
                <a:spcPts val="300"/>
              </a:spcAft>
            </a:pPr>
            <a:endParaRPr lang="en-US" sz="1600" dirty="0">
              <a:latin typeface="Times New Roman" panose="02020603050405020304" pitchFamily="18" charset="0"/>
              <a:cs typeface="Times New Roman" panose="02020603050405020304" pitchFamily="18" charset="0"/>
            </a:endParaRPr>
          </a:p>
          <a:p>
            <a:pPr>
              <a:spcAft>
                <a:spcPts val="300"/>
              </a:spcAft>
            </a:pPr>
            <a:r>
              <a:rPr lang="en-US" sz="1600" dirty="0">
                <a:latin typeface="Times New Roman" panose="02020603050405020304" pitchFamily="18" charset="0"/>
                <a:cs typeface="Times New Roman" panose="02020603050405020304" pitchFamily="18" charset="0"/>
              </a:rPr>
              <a:t>We look forward to discussing how our partnership will contribute to your success!</a:t>
            </a:r>
          </a:p>
        </p:txBody>
      </p:sp>
      <p:grpSp>
        <p:nvGrpSpPr>
          <p:cNvPr id="17" name="Group 16"/>
          <p:cNvGrpSpPr/>
          <p:nvPr/>
        </p:nvGrpSpPr>
        <p:grpSpPr>
          <a:xfrm>
            <a:off x="548640" y="2127235"/>
            <a:ext cx="3974841" cy="3632308"/>
            <a:chOff x="451713" y="1945532"/>
            <a:chExt cx="3895344" cy="3632308"/>
          </a:xfrm>
        </p:grpSpPr>
        <p:sp>
          <p:nvSpPr>
            <p:cNvPr id="5" name="Oval 4"/>
            <p:cNvSpPr/>
            <p:nvPr/>
          </p:nvSpPr>
          <p:spPr>
            <a:xfrm>
              <a:off x="1347825" y="1945532"/>
              <a:ext cx="2103120" cy="2103120"/>
            </a:xfrm>
            <a:prstGeom prst="ellipse">
              <a:avLst/>
            </a:prstGeom>
            <a:solidFill>
              <a:schemeClr val="accent5">
                <a:lumMod val="75000"/>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cap="small" dirty="0">
                  <a:solidFill>
                    <a:schemeClr val="tx1"/>
                  </a:solidFill>
                  <a:latin typeface="Times New Roman" panose="02020603050405020304" pitchFamily="18" charset="0"/>
                  <a:cs typeface="Times New Roman" panose="02020603050405020304" pitchFamily="18" charset="0"/>
                </a:rPr>
                <a:t>Integrity</a:t>
              </a:r>
            </a:p>
          </p:txBody>
        </p:sp>
        <p:sp>
          <p:nvSpPr>
            <p:cNvPr id="9" name="Oval 8"/>
            <p:cNvSpPr/>
            <p:nvPr/>
          </p:nvSpPr>
          <p:spPr>
            <a:xfrm>
              <a:off x="2243937" y="3474720"/>
              <a:ext cx="2103120" cy="2103120"/>
            </a:xfrm>
            <a:prstGeom prst="ellipse">
              <a:avLst/>
            </a:prstGeom>
            <a:solidFill>
              <a:schemeClr val="accent5">
                <a:lumMod val="75000"/>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cap="small" dirty="0">
                  <a:solidFill>
                    <a:schemeClr val="tx1"/>
                  </a:solidFill>
                  <a:latin typeface="Times New Roman" panose="02020603050405020304" pitchFamily="18" charset="0"/>
                  <a:cs typeface="Times New Roman" panose="02020603050405020304" pitchFamily="18" charset="0"/>
                </a:rPr>
                <a:t>Quality</a:t>
              </a:r>
            </a:p>
          </p:txBody>
        </p:sp>
        <p:sp>
          <p:nvSpPr>
            <p:cNvPr id="10" name="Oval 9"/>
            <p:cNvSpPr/>
            <p:nvPr/>
          </p:nvSpPr>
          <p:spPr>
            <a:xfrm>
              <a:off x="451713" y="3474720"/>
              <a:ext cx="2103120" cy="2103120"/>
            </a:xfrm>
            <a:prstGeom prst="ellipse">
              <a:avLst/>
            </a:prstGeom>
            <a:solidFill>
              <a:schemeClr val="accent5">
                <a:lumMod val="75000"/>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cap="small" dirty="0">
                  <a:solidFill>
                    <a:schemeClr val="tx1"/>
                  </a:solidFill>
                  <a:latin typeface="Times New Roman" panose="02020603050405020304" pitchFamily="18" charset="0"/>
                  <a:cs typeface="Times New Roman" panose="02020603050405020304" pitchFamily="18" charset="0"/>
                </a:rPr>
                <a:t>Knowledge</a:t>
              </a:r>
            </a:p>
          </p:txBody>
        </p:sp>
      </p:grpSp>
      <p:sp>
        <p:nvSpPr>
          <p:cNvPr id="11" name="Title 7"/>
          <p:cNvSpPr txBox="1">
            <a:spLocks/>
          </p:cNvSpPr>
          <p:nvPr/>
        </p:nvSpPr>
        <p:spPr>
          <a:xfrm>
            <a:off x="3268980" y="215298"/>
            <a:ext cx="3520440" cy="469277"/>
          </a:xfrm>
          <a:prstGeom prst="rect">
            <a:avLst/>
          </a:prstGeom>
          <a:ln w="19050">
            <a:solidFill>
              <a:schemeClr val="tx1">
                <a:lumMod val="75000"/>
                <a:lumOff val="25000"/>
              </a:schemeClr>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2400" b="0" i="0" u="sng" kern="1200" cap="small" spc="60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r>
              <a:rPr lang="en-US" dirty="0"/>
              <a:t>SUMMARY</a:t>
            </a:r>
          </a:p>
        </p:txBody>
      </p:sp>
    </p:spTree>
    <p:extLst>
      <p:ext uri="{BB962C8B-B14F-4D97-AF65-F5344CB8AC3E}">
        <p14:creationId xmlns:p14="http://schemas.microsoft.com/office/powerpoint/2010/main" val="253392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26518" y="1692614"/>
            <a:ext cx="6787475" cy="5511251"/>
            <a:chOff x="1607374" y="1614792"/>
            <a:chExt cx="4564826" cy="5029200"/>
          </a:xfrm>
          <a:solidFill>
            <a:srgbClr val="92D050"/>
          </a:solidFill>
          <a:scene3d>
            <a:camera prst="orthographicFront">
              <a:rot lat="0" lon="0" rev="0"/>
            </a:camera>
            <a:lightRig rig="contrasting" dir="t">
              <a:rot lat="0" lon="0" rev="7800000"/>
            </a:lightRig>
          </a:scene3d>
        </p:grpSpPr>
        <p:sp>
          <p:nvSpPr>
            <p:cNvPr id="10" name="Rounded Rectangle 9"/>
            <p:cNvSpPr/>
            <p:nvPr/>
          </p:nvSpPr>
          <p:spPr>
            <a:xfrm>
              <a:off x="3886200" y="1614792"/>
              <a:ext cx="2286000" cy="5029200"/>
            </a:xfrm>
            <a:prstGeom prst="roundRect">
              <a:avLst/>
            </a:prstGeom>
            <a:grpFill/>
            <a:ln w="28575">
              <a:solidFill>
                <a:schemeClr val="accent6"/>
              </a:solidFill>
            </a:ln>
            <a:effectLst/>
            <a:sp3d>
              <a:bevelT w="139700" h="139700"/>
            </a:sp3d>
          </p:spPr>
          <p:style>
            <a:lnRef idx="1">
              <a:schemeClr val="accent6"/>
            </a:lnRef>
            <a:fillRef idx="2">
              <a:schemeClr val="accent6"/>
            </a:fillRef>
            <a:effectRef idx="1">
              <a:schemeClr val="accent6"/>
            </a:effectRef>
            <a:fontRef idx="minor">
              <a:schemeClr val="dk1"/>
            </a:fontRef>
          </p:style>
          <p:txBody>
            <a:bodyPr lIns="9144" tIns="0" rIns="9144" bIns="0" rtlCol="0" anchor="t"/>
            <a:lstStyle/>
            <a:p>
              <a:pPr algn="ctr">
                <a:spcAft>
                  <a:spcPts val="200"/>
                </a:spcAft>
              </a:pPr>
              <a:r>
                <a:rPr lang="en-US" b="1" u="sng" cap="small" dirty="0">
                  <a:solidFill>
                    <a:prstClr val="black"/>
                  </a:solidFill>
                  <a:latin typeface="Times New Roman" panose="02020603050405020304" pitchFamily="18" charset="0"/>
                  <a:cs typeface="Times New Roman" panose="02020603050405020304" pitchFamily="18" charset="0"/>
                </a:rPr>
                <a:t>Power Generation</a:t>
              </a:r>
            </a:p>
            <a:p>
              <a:pPr marL="795102" lvl="1"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Nuclear Power</a:t>
              </a:r>
            </a:p>
            <a:p>
              <a:pPr marL="795102" lvl="1"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Fossil Fuels</a:t>
              </a:r>
            </a:p>
            <a:p>
              <a:pPr marL="795102" lvl="1"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Renewable Energy</a:t>
              </a:r>
              <a:endParaRPr lang="en-US" sz="1200" dirty="0">
                <a:latin typeface="Times New Roman" panose="02020603050405020304" pitchFamily="18" charset="0"/>
                <a:cs typeface="Times New Roman" panose="02020603050405020304" pitchFamily="18" charset="0"/>
              </a:endParaRPr>
            </a:p>
            <a:p>
              <a:pPr algn="ctr">
                <a:spcAft>
                  <a:spcPts val="200"/>
                </a:spcAft>
              </a:pPr>
              <a:endParaRPr lang="en-US" sz="14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607374" y="1614792"/>
              <a:ext cx="2286000" cy="5029200"/>
            </a:xfrm>
            <a:prstGeom prst="roundRect">
              <a:avLst/>
            </a:prstGeom>
            <a:grpFill/>
            <a:ln w="28575">
              <a:solidFill>
                <a:schemeClr val="accent6"/>
              </a:solidFill>
            </a:ln>
            <a:effectLst/>
            <a:sp3d>
              <a:bevelT w="139700" h="139700"/>
            </a:sp3d>
          </p:spPr>
          <p:style>
            <a:lnRef idx="1">
              <a:schemeClr val="accent6"/>
            </a:lnRef>
            <a:fillRef idx="2">
              <a:schemeClr val="accent6"/>
            </a:fillRef>
            <a:effectRef idx="1">
              <a:schemeClr val="accent6"/>
            </a:effectRef>
            <a:fontRef idx="minor">
              <a:schemeClr val="dk1"/>
            </a:fontRef>
          </p:style>
          <p:txBody>
            <a:bodyPr lIns="9144" tIns="0" rIns="9144" bIns="0" rtlCol="0" anchor="t"/>
            <a:lstStyle/>
            <a:p>
              <a:pPr algn="ctr">
                <a:spcAft>
                  <a:spcPts val="200"/>
                </a:spcAft>
              </a:pPr>
              <a:r>
                <a:rPr lang="en-US" b="1" u="sng" cap="small" dirty="0">
                  <a:solidFill>
                    <a:prstClr val="black"/>
                  </a:solidFill>
                  <a:latin typeface="Times New Roman" panose="02020603050405020304" pitchFamily="18" charset="0"/>
                  <a:cs typeface="Times New Roman" panose="02020603050405020304" pitchFamily="18" charset="0"/>
                </a:rPr>
                <a:t>Oil &amp; Gas</a:t>
              </a:r>
            </a:p>
            <a:p>
              <a:pPr marL="285750"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Upstream (Land &amp; Offshore, Subsea)</a:t>
              </a:r>
            </a:p>
            <a:p>
              <a:pPr marL="285750" lvl="1"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Midstream (Terminals &amp; Plants)</a:t>
              </a:r>
            </a:p>
            <a:p>
              <a:pPr marL="285750" lvl="1"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Downstream (Refineries &amp; LNG)</a:t>
              </a:r>
            </a:p>
            <a:p>
              <a:pPr marL="285750" lvl="1" indent="-285750">
                <a:spcAft>
                  <a:spcPts val="200"/>
                </a:spcAft>
                <a:buClr>
                  <a:srgbClr val="C02424"/>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Petrochemical</a:t>
              </a:r>
            </a:p>
            <a:p>
              <a:pPr algn="ctr">
                <a:spcAft>
                  <a:spcPts val="200"/>
                </a:spcAft>
              </a:pPr>
              <a:endParaRPr lang="en-US" dirty="0">
                <a:latin typeface="Times New Roman" panose="02020603050405020304" pitchFamily="18" charset="0"/>
                <a:cs typeface="Times New Roman" panose="02020603050405020304" pitchFamily="18" charset="0"/>
              </a:endParaRPr>
            </a:p>
          </p:txBody>
        </p:sp>
      </p:grpSp>
      <p:sp>
        <p:nvSpPr>
          <p:cNvPr id="2" name="Date Placeholder 1"/>
          <p:cNvSpPr>
            <a:spLocks noGrp="1"/>
          </p:cNvSpPr>
          <p:nvPr>
            <p:ph type="dt" sz="half" idx="10"/>
          </p:nvPr>
        </p:nvSpPr>
        <p:spPr/>
        <p:txBody>
          <a:bodyPr/>
          <a:lstStyle/>
          <a:p>
            <a:fld id="{337DBD95-A24B-4075-B40F-EEADE9E13C3B}"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4</a:t>
            </a:fld>
            <a:endParaRPr lang="en-US" dirty="0"/>
          </a:p>
        </p:txBody>
      </p:sp>
      <p:sp>
        <p:nvSpPr>
          <p:cNvPr id="5" name="Title 4"/>
          <p:cNvSpPr>
            <a:spLocks noGrp="1"/>
          </p:cNvSpPr>
          <p:nvPr>
            <p:ph type="title"/>
          </p:nvPr>
        </p:nvSpPr>
        <p:spPr>
          <a:ln w="19050">
            <a:solidFill>
              <a:schemeClr val="tx1">
                <a:lumMod val="75000"/>
                <a:lumOff val="25000"/>
              </a:schemeClr>
            </a:solidFill>
          </a:ln>
        </p:spPr>
        <p:txBody>
          <a:bodyPr vert="horz" lIns="91440" tIns="45720" rIns="91440" bIns="45720" rtlCol="0" anchor="ctr">
            <a:noAutofit/>
          </a:bodyPr>
          <a:lstStyle/>
          <a:p>
            <a:r>
              <a:rPr lang="en-US" dirty="0">
                <a:solidFill>
                  <a:schemeClr val="tx1">
                    <a:lumMod val="75000"/>
                    <a:lumOff val="25000"/>
                  </a:schemeClr>
                </a:solidFill>
              </a:rPr>
              <a:t>SUMMARY</a:t>
            </a:r>
          </a:p>
        </p:txBody>
      </p:sp>
      <p:grpSp>
        <p:nvGrpSpPr>
          <p:cNvPr id="15" name="Group 14"/>
          <p:cNvGrpSpPr/>
          <p:nvPr/>
        </p:nvGrpSpPr>
        <p:grpSpPr>
          <a:xfrm>
            <a:off x="3026518" y="3067851"/>
            <a:ext cx="6787475" cy="4114800"/>
            <a:chOff x="1371600" y="1614792"/>
            <a:chExt cx="7315200" cy="4114800"/>
          </a:xfrm>
          <a:solidFill>
            <a:schemeClr val="accent1">
              <a:lumMod val="60000"/>
              <a:lumOff val="40000"/>
            </a:schemeClr>
          </a:solidFill>
          <a:scene3d>
            <a:camera prst="orthographicFront">
              <a:rot lat="0" lon="0" rev="0"/>
            </a:camera>
            <a:lightRig rig="contrasting" dir="t">
              <a:rot lat="0" lon="0" rev="7800000"/>
            </a:lightRig>
          </a:scene3d>
        </p:grpSpPr>
        <p:sp>
          <p:nvSpPr>
            <p:cNvPr id="16" name="Rounded Rectangle 15"/>
            <p:cNvSpPr/>
            <p:nvPr/>
          </p:nvSpPr>
          <p:spPr>
            <a:xfrm>
              <a:off x="1371600" y="1614792"/>
              <a:ext cx="7315200" cy="1371600"/>
            </a:xfrm>
            <a:prstGeom prst="roundRect">
              <a:avLst/>
            </a:prstGeom>
            <a:grpFill/>
            <a:ln w="25400">
              <a:solidFill>
                <a:schemeClr val="accent1"/>
              </a:solidFill>
            </a:ln>
            <a:effectLst/>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spcAft>
                  <a:spcPts val="200"/>
                </a:spcAft>
              </a:pPr>
              <a:r>
                <a:rPr lang="en-US" b="1" cap="small" dirty="0">
                  <a:solidFill>
                    <a:schemeClr val="tx1"/>
                  </a:solidFill>
                  <a:latin typeface="Times New Roman" panose="02020603050405020304" pitchFamily="18" charset="0"/>
                  <a:cs typeface="Times New Roman" panose="02020603050405020304" pitchFamily="18" charset="0"/>
                </a:rPr>
                <a:t>           </a:t>
              </a:r>
              <a:r>
                <a:rPr lang="en-US" sz="1800" b="1" u="sng" cap="small" dirty="0">
                  <a:solidFill>
                    <a:schemeClr val="tx1"/>
                  </a:solidFill>
                  <a:latin typeface="Times New Roman" panose="02020603050405020304" pitchFamily="18" charset="0"/>
                  <a:cs typeface="Times New Roman" panose="02020603050405020304" pitchFamily="18" charset="0"/>
                </a:rPr>
                <a:t>Construction</a:t>
              </a:r>
            </a:p>
            <a:p>
              <a:pPr>
                <a:spcAft>
                  <a:spcPts val="200"/>
                </a:spcAft>
              </a:pPr>
              <a:r>
                <a:rPr lang="en-US" sz="1800" b="1" cap="small" dirty="0">
                  <a:solidFill>
                    <a:schemeClr val="tx1"/>
                  </a:solidFill>
                  <a:latin typeface="Times New Roman" panose="02020603050405020304" pitchFamily="18" charset="0"/>
                  <a:cs typeface="Times New Roman" panose="02020603050405020304" pitchFamily="18" charset="0"/>
                </a:rPr>
                <a:t>     </a:t>
              </a:r>
              <a:r>
                <a:rPr lang="en-US" sz="1800" b="1" u="sng" cap="small" dirty="0">
                  <a:solidFill>
                    <a:schemeClr val="tx1"/>
                  </a:solidFill>
                  <a:latin typeface="Times New Roman" panose="02020603050405020304" pitchFamily="18" charset="0"/>
                  <a:cs typeface="Times New Roman" panose="02020603050405020304" pitchFamily="18" charset="0"/>
                </a:rPr>
                <a:t>Project Management</a:t>
              </a:r>
              <a:r>
                <a:rPr lang="en-US" b="1" cap="small" dirty="0">
                  <a:solidFill>
                    <a:schemeClr val="tx1"/>
                  </a:solidFill>
                  <a:latin typeface="Times New Roman" panose="02020603050405020304" pitchFamily="18" charset="0"/>
                  <a:cs typeface="Times New Roman" panose="02020603050405020304" pitchFamily="18" charset="0"/>
                </a:rPr>
                <a:t>	</a:t>
              </a:r>
              <a:endParaRPr lang="en-US" b="1" u="sng" cap="small"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371600" y="2986392"/>
              <a:ext cx="7315200" cy="1371600"/>
            </a:xfrm>
            <a:prstGeom prst="roundRect">
              <a:avLst/>
            </a:prstGeom>
            <a:grpFill/>
            <a:ln w="25400">
              <a:solidFill>
                <a:schemeClr val="accent1"/>
              </a:solidFill>
            </a:ln>
            <a:effectLst/>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spcAft>
                  <a:spcPts val="200"/>
                </a:spcAft>
              </a:pPr>
              <a:r>
                <a:rPr lang="en-US" b="1" cap="small" dirty="0">
                  <a:solidFill>
                    <a:schemeClr val="tx1"/>
                  </a:solidFill>
                  <a:latin typeface="Times New Roman" panose="02020603050405020304" pitchFamily="18" charset="0"/>
                  <a:cs typeface="Times New Roman" panose="02020603050405020304" pitchFamily="18" charset="0"/>
                </a:rPr>
                <a:t>	       </a:t>
              </a:r>
              <a:r>
                <a:rPr lang="en-US" sz="1800" b="1" u="sng" cap="small" dirty="0">
                  <a:solidFill>
                    <a:schemeClr val="tx1"/>
                  </a:solidFill>
                  <a:latin typeface="Times New Roman" panose="02020603050405020304" pitchFamily="18" charset="0"/>
                  <a:cs typeface="Times New Roman" panose="02020603050405020304" pitchFamily="18" charset="0"/>
                </a:rPr>
                <a:t>Technical</a:t>
              </a:r>
              <a:r>
                <a:rPr lang="en-US" sz="1800" b="1" cap="small" dirty="0">
                  <a:solidFill>
                    <a:schemeClr val="tx1"/>
                  </a:solidFill>
                  <a:latin typeface="Times New Roman" panose="02020603050405020304" pitchFamily="18" charset="0"/>
                  <a:cs typeface="Times New Roman" panose="02020603050405020304" pitchFamily="18" charset="0"/>
                </a:rPr>
                <a:t> </a:t>
              </a:r>
            </a:p>
            <a:p>
              <a:pPr>
                <a:spcAft>
                  <a:spcPts val="200"/>
                </a:spcAft>
              </a:pPr>
              <a:r>
                <a:rPr lang="en-US" sz="1800" b="1" cap="small" dirty="0">
                  <a:solidFill>
                    <a:schemeClr val="tx1"/>
                  </a:solidFill>
                  <a:latin typeface="Times New Roman" panose="02020603050405020304" pitchFamily="18" charset="0"/>
                  <a:cs typeface="Times New Roman" panose="02020603050405020304" pitchFamily="18" charset="0"/>
                </a:rPr>
                <a:t>	         </a:t>
              </a:r>
              <a:r>
                <a:rPr lang="en-US" sz="1800" b="1" u="sng" cap="small" dirty="0">
                  <a:solidFill>
                    <a:schemeClr val="tx1"/>
                  </a:solidFill>
                  <a:latin typeface="Times New Roman" panose="02020603050405020304" pitchFamily="18" charset="0"/>
                  <a:cs typeface="Times New Roman" panose="02020603050405020304" pitchFamily="18" charset="0"/>
                </a:rPr>
                <a:t>Services</a:t>
              </a:r>
            </a:p>
          </p:txBody>
        </p:sp>
        <p:sp>
          <p:nvSpPr>
            <p:cNvPr id="18" name="Rounded Rectangle 17"/>
            <p:cNvSpPr/>
            <p:nvPr/>
          </p:nvSpPr>
          <p:spPr>
            <a:xfrm>
              <a:off x="1371600" y="4357992"/>
              <a:ext cx="7315200" cy="1371600"/>
            </a:xfrm>
            <a:prstGeom prst="roundRect">
              <a:avLst/>
            </a:prstGeom>
            <a:grpFill/>
            <a:ln w="25400">
              <a:solidFill>
                <a:schemeClr val="accent1"/>
              </a:solidFill>
            </a:ln>
            <a:effectLst/>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spcAft>
                  <a:spcPts val="200"/>
                </a:spcAft>
              </a:pPr>
              <a:r>
                <a:rPr lang="en-US" b="1" cap="small" dirty="0">
                  <a:solidFill>
                    <a:schemeClr val="tx1"/>
                  </a:solidFill>
                  <a:latin typeface="Times New Roman" panose="02020603050405020304" pitchFamily="18" charset="0"/>
                  <a:cs typeface="Times New Roman" panose="02020603050405020304" pitchFamily="18" charset="0"/>
                </a:rPr>
                <a:t>	      </a:t>
              </a:r>
              <a:r>
                <a:rPr lang="en-US" sz="1800" b="1" u="sng" cap="small" dirty="0">
                  <a:solidFill>
                    <a:schemeClr val="tx1"/>
                  </a:solidFill>
                  <a:latin typeface="Times New Roman" panose="02020603050405020304" pitchFamily="18" charset="0"/>
                  <a:cs typeface="Times New Roman" panose="02020603050405020304" pitchFamily="18" charset="0"/>
                </a:rPr>
                <a:t>Consulting</a:t>
              </a:r>
            </a:p>
          </p:txBody>
        </p:sp>
      </p:grpSp>
      <p:grpSp>
        <p:nvGrpSpPr>
          <p:cNvPr id="26" name="Group 25"/>
          <p:cNvGrpSpPr/>
          <p:nvPr/>
        </p:nvGrpSpPr>
        <p:grpSpPr>
          <a:xfrm>
            <a:off x="6146848" y="3147361"/>
            <a:ext cx="3590539" cy="3978994"/>
            <a:chOff x="5029200" y="3248929"/>
            <a:chExt cx="4593685" cy="3802511"/>
          </a:xfrm>
        </p:grpSpPr>
        <p:sp>
          <p:nvSpPr>
            <p:cNvPr id="21" name="TextBox 20"/>
            <p:cNvSpPr txBox="1"/>
            <p:nvPr/>
          </p:nvSpPr>
          <p:spPr>
            <a:xfrm>
              <a:off x="5041158" y="4659223"/>
              <a:ext cx="4569769" cy="980418"/>
            </a:xfrm>
            <a:prstGeom prst="rect">
              <a:avLst/>
            </a:prstGeom>
            <a:noFill/>
          </p:spPr>
          <p:txBody>
            <a:bodyPr wrap="square" lIns="0" tIns="0" bIns="0" rtlCol="0">
              <a:spAutoFit/>
            </a:bodyPr>
            <a:lstStyle>
              <a:defPPr>
                <a:defRPr lang="en-US"/>
              </a:defPPr>
              <a:lvl1pPr marL="285750" indent="-285750">
                <a:buClr>
                  <a:srgbClr val="FF0000"/>
                </a:buClr>
                <a:buFont typeface="Wingdings" panose="05000000000000000000" pitchFamily="2" charset="2"/>
                <a:buChar char="v"/>
                <a:defRPr sz="1200" b="1" cap="small">
                  <a:solidFill>
                    <a:prstClr val="black"/>
                  </a:solidFill>
                  <a:latin typeface="Times New Roman" panose="02020603050405020304" pitchFamily="18" charset="0"/>
                  <a:cs typeface="Times New Roman" panose="02020603050405020304" pitchFamily="18" charset="0"/>
                </a:defRPr>
              </a:lvl1pPr>
            </a:lstStyle>
            <a:p>
              <a:pPr>
                <a:spcAft>
                  <a:spcPts val="200"/>
                </a:spcAft>
                <a:buClr>
                  <a:srgbClr val="C00000"/>
                </a:buClr>
              </a:pPr>
              <a:r>
                <a:rPr lang="en-US" dirty="0"/>
                <a:t>Turnkey Commissioning / Completions</a:t>
              </a:r>
            </a:p>
            <a:p>
              <a:pPr>
                <a:spcAft>
                  <a:spcPts val="200"/>
                </a:spcAft>
                <a:buClr>
                  <a:srgbClr val="C00000"/>
                </a:buClr>
              </a:pPr>
              <a:r>
                <a:rPr lang="en-US" dirty="0"/>
                <a:t>Instrumentation &amp; Electrical Technicians</a:t>
              </a:r>
            </a:p>
            <a:p>
              <a:pPr>
                <a:spcAft>
                  <a:spcPts val="200"/>
                </a:spcAft>
                <a:buClr>
                  <a:srgbClr val="C00000"/>
                </a:buClr>
              </a:pPr>
              <a:r>
                <a:rPr lang="en-US" dirty="0"/>
                <a:t>E&amp;I Construction</a:t>
              </a:r>
            </a:p>
            <a:p>
              <a:pPr>
                <a:spcAft>
                  <a:spcPts val="200"/>
                </a:spcAft>
                <a:buClr>
                  <a:srgbClr val="C00000"/>
                </a:buClr>
              </a:pPr>
              <a:r>
                <a:rPr lang="en-US" dirty="0"/>
                <a:t>Automation Integration Specialists</a:t>
              </a:r>
            </a:p>
            <a:p>
              <a:pPr>
                <a:spcAft>
                  <a:spcPts val="200"/>
                </a:spcAft>
                <a:buClr>
                  <a:srgbClr val="C00000"/>
                </a:buClr>
              </a:pPr>
              <a:r>
                <a:rPr lang="en-US" dirty="0"/>
                <a:t>Analytical Specialists – Process Analyzers</a:t>
              </a:r>
            </a:p>
          </p:txBody>
        </p:sp>
        <p:sp>
          <p:nvSpPr>
            <p:cNvPr id="22" name="TextBox 21"/>
            <p:cNvSpPr txBox="1"/>
            <p:nvPr/>
          </p:nvSpPr>
          <p:spPr>
            <a:xfrm>
              <a:off x="5041158" y="3248929"/>
              <a:ext cx="4581727" cy="1223380"/>
            </a:xfrm>
            <a:prstGeom prst="rect">
              <a:avLst/>
            </a:prstGeom>
            <a:noFill/>
          </p:spPr>
          <p:txBody>
            <a:bodyPr wrap="square" lIns="0" tIns="0" bIns="0" rtlCol="0">
              <a:spAutoFit/>
            </a:bodyPr>
            <a:lstStyle/>
            <a:p>
              <a:pPr marL="285750" indent="-285750">
                <a:spcAft>
                  <a:spcPts val="200"/>
                </a:spcAft>
                <a:buClr>
                  <a:srgbClr val="C00000"/>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Complete EPC Oversight</a:t>
              </a:r>
            </a:p>
            <a:p>
              <a:pPr marL="285750" indent="-285750">
                <a:spcAft>
                  <a:spcPts val="200"/>
                </a:spcAft>
                <a:buClr>
                  <a:srgbClr val="C00000"/>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Owner / Client Representation</a:t>
              </a:r>
            </a:p>
            <a:p>
              <a:pPr marL="285750" indent="-285750">
                <a:spcAft>
                  <a:spcPts val="200"/>
                </a:spcAft>
                <a:buClr>
                  <a:srgbClr val="C00000"/>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Independent 3</a:t>
              </a:r>
              <a:r>
                <a:rPr lang="en-US" sz="1200" b="1" cap="small" baseline="30000" dirty="0">
                  <a:solidFill>
                    <a:prstClr val="black"/>
                  </a:solidFill>
                  <a:latin typeface="Times New Roman" panose="02020603050405020304" pitchFamily="18" charset="0"/>
                  <a:cs typeface="Times New Roman" panose="02020603050405020304" pitchFamily="18" charset="0"/>
                </a:rPr>
                <a:t>rd</a:t>
              </a:r>
              <a:r>
                <a:rPr lang="en-US" sz="1200" b="1" cap="small" dirty="0">
                  <a:solidFill>
                    <a:prstClr val="black"/>
                  </a:solidFill>
                  <a:latin typeface="Times New Roman" panose="02020603050405020304" pitchFamily="18" charset="0"/>
                  <a:cs typeface="Times New Roman" panose="02020603050405020304" pitchFamily="18" charset="0"/>
                </a:rPr>
                <a:t> Party</a:t>
              </a:r>
            </a:p>
            <a:p>
              <a:pPr marL="285750" indent="-285750">
                <a:spcAft>
                  <a:spcPts val="200"/>
                </a:spcAft>
                <a:buClr>
                  <a:srgbClr val="C00000"/>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Inspection</a:t>
              </a:r>
            </a:p>
            <a:p>
              <a:pPr marL="285750" indent="-285750">
                <a:spcAft>
                  <a:spcPts val="200"/>
                </a:spcAft>
                <a:buClr>
                  <a:srgbClr val="C00000"/>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Coordination</a:t>
              </a:r>
            </a:p>
            <a:p>
              <a:pPr marL="285750" indent="-285750">
                <a:spcAft>
                  <a:spcPts val="200"/>
                </a:spcAft>
                <a:buClr>
                  <a:srgbClr val="C00000"/>
                </a:buClr>
                <a:buFont typeface="Wingdings" panose="05000000000000000000" pitchFamily="2" charset="2"/>
                <a:buChar char="v"/>
              </a:pPr>
              <a:r>
                <a:rPr lang="en-US" sz="1200" b="1" cap="small" dirty="0">
                  <a:solidFill>
                    <a:prstClr val="black"/>
                  </a:solidFill>
                  <a:latin typeface="Times New Roman" panose="02020603050405020304" pitchFamily="18" charset="0"/>
                  <a:cs typeface="Times New Roman" panose="02020603050405020304" pitchFamily="18" charset="0"/>
                </a:rPr>
                <a:t>All Project Resources</a:t>
              </a:r>
              <a:endParaRPr lang="en-US" sz="1200" dirty="0"/>
            </a:p>
          </p:txBody>
        </p:sp>
        <p:sp>
          <p:nvSpPr>
            <p:cNvPr id="23" name="TextBox 22"/>
            <p:cNvSpPr txBox="1"/>
            <p:nvPr/>
          </p:nvSpPr>
          <p:spPr>
            <a:xfrm>
              <a:off x="5029200" y="5870036"/>
              <a:ext cx="4581727" cy="1181404"/>
            </a:xfrm>
            <a:prstGeom prst="rect">
              <a:avLst/>
            </a:prstGeom>
            <a:noFill/>
          </p:spPr>
          <p:txBody>
            <a:bodyPr wrap="square" lIns="0" tIns="0" bIns="0" rtlCol="0">
              <a:spAutoFit/>
            </a:bodyPr>
            <a:lstStyle>
              <a:defPPr>
                <a:defRPr lang="en-US"/>
              </a:defPPr>
              <a:lvl1pPr marL="285750" indent="-285750">
                <a:buClr>
                  <a:srgbClr val="FF0000"/>
                </a:buClr>
                <a:buFont typeface="Wingdings" panose="05000000000000000000" pitchFamily="2" charset="2"/>
                <a:buChar char="v"/>
                <a:defRPr sz="1200" b="1" cap="small">
                  <a:solidFill>
                    <a:prstClr val="black"/>
                  </a:solidFill>
                  <a:latin typeface="Times New Roman" panose="02020603050405020304" pitchFamily="18" charset="0"/>
                  <a:cs typeface="Times New Roman" panose="02020603050405020304" pitchFamily="18" charset="0"/>
                </a:defRPr>
              </a:lvl1pPr>
            </a:lstStyle>
            <a:p>
              <a:pPr>
                <a:spcAft>
                  <a:spcPts val="200"/>
                </a:spcAft>
                <a:buClr>
                  <a:srgbClr val="C00000"/>
                </a:buClr>
              </a:pPr>
              <a:r>
                <a:rPr lang="en-US" dirty="0"/>
                <a:t>Project Management Consulting</a:t>
              </a:r>
            </a:p>
            <a:p>
              <a:pPr>
                <a:spcAft>
                  <a:spcPts val="200"/>
                </a:spcAft>
                <a:buClr>
                  <a:srgbClr val="C00000"/>
                </a:buClr>
              </a:pPr>
              <a:r>
                <a:rPr lang="en-US" dirty="0"/>
                <a:t>Project Optimization</a:t>
              </a:r>
            </a:p>
            <a:p>
              <a:pPr>
                <a:spcAft>
                  <a:spcPts val="200"/>
                </a:spcAft>
                <a:buClr>
                  <a:srgbClr val="C00000"/>
                </a:buClr>
              </a:pPr>
              <a:r>
                <a:rPr lang="en-US" dirty="0"/>
                <a:t>Project Controls</a:t>
              </a:r>
            </a:p>
            <a:p>
              <a:pPr>
                <a:spcAft>
                  <a:spcPts val="200"/>
                </a:spcAft>
                <a:buClr>
                  <a:srgbClr val="C00000"/>
                </a:buClr>
              </a:pPr>
              <a:r>
                <a:rPr lang="en-US" dirty="0"/>
                <a:t>Lean Practices</a:t>
              </a:r>
            </a:p>
            <a:p>
              <a:pPr>
                <a:spcAft>
                  <a:spcPts val="200"/>
                </a:spcAft>
                <a:buClr>
                  <a:srgbClr val="C00000"/>
                </a:buClr>
              </a:pPr>
              <a:r>
                <a:rPr lang="en-US" dirty="0"/>
                <a:t>Disaster Recovery</a:t>
              </a:r>
            </a:p>
            <a:p>
              <a:pPr>
                <a:spcAft>
                  <a:spcPts val="200"/>
                </a:spcAft>
                <a:buClr>
                  <a:srgbClr val="C00000"/>
                </a:buClr>
              </a:pPr>
              <a:r>
                <a:rPr lang="en-US" dirty="0"/>
                <a:t>Professional Development</a:t>
              </a:r>
            </a:p>
          </p:txBody>
        </p:sp>
      </p:grpSp>
      <p:sp>
        <p:nvSpPr>
          <p:cNvPr id="27" name="TextBox 26"/>
          <p:cNvSpPr txBox="1"/>
          <p:nvPr/>
        </p:nvSpPr>
        <p:spPr>
          <a:xfrm>
            <a:off x="3979083" y="1073385"/>
            <a:ext cx="4893012" cy="461665"/>
          </a:xfrm>
          <a:prstGeom prst="rect">
            <a:avLst/>
          </a:prstGeom>
          <a:noFill/>
          <a:ln w="28575">
            <a:noFill/>
          </a:ln>
        </p:spPr>
        <p:txBody>
          <a:bodyPr wrap="square" rtlCol="0">
            <a:spAutoFit/>
          </a:bodyPr>
          <a:lstStyle/>
          <a:p>
            <a:pPr algn="ctr"/>
            <a:r>
              <a:rPr lang="en-US" sz="2400" b="1" i="1" u="sng" cap="small" spc="300" dirty="0">
                <a:latin typeface="Times New Roman" panose="02020603050405020304" pitchFamily="18" charset="0"/>
                <a:cs typeface="Times New Roman" panose="02020603050405020304" pitchFamily="18" charset="0"/>
              </a:rPr>
              <a:t>Services &amp; Industries</a:t>
            </a:r>
          </a:p>
        </p:txBody>
      </p:sp>
      <p:sp>
        <p:nvSpPr>
          <p:cNvPr id="6" name="TextBox 5"/>
          <p:cNvSpPr txBox="1"/>
          <p:nvPr/>
        </p:nvSpPr>
        <p:spPr>
          <a:xfrm>
            <a:off x="451468" y="2194676"/>
            <a:ext cx="1896894" cy="3370153"/>
          </a:xfrm>
          <a:prstGeom prst="rect">
            <a:avLst/>
          </a:prstGeom>
          <a:noFill/>
        </p:spPr>
        <p:txBody>
          <a:bodyPr wrap="square" rtlCol="0">
            <a:spAutoFit/>
          </a:bodyPr>
          <a:lstStyle>
            <a:defPPr>
              <a:defRPr lang="en-US"/>
            </a:defPPr>
            <a:lvl1pPr algn="just">
              <a:spcAft>
                <a:spcPts val="600"/>
              </a:spcAft>
              <a:defRPr sz="1600">
                <a:latin typeface="Times New Roman" panose="02020603050405020304" pitchFamily="18" charset="0"/>
                <a:cs typeface="Times New Roman" panose="02020603050405020304" pitchFamily="18" charset="0"/>
              </a:defRPr>
            </a:lvl1pPr>
            <a:lvl2pPr marL="795102" lvl="1" indent="-285750" algn="just">
              <a:spcAft>
                <a:spcPts val="600"/>
              </a:spcAft>
              <a:buClr>
                <a:srgbClr val="C00000"/>
              </a:buClr>
              <a:buFont typeface="Wingdings" panose="05000000000000000000" pitchFamily="2" charset="2"/>
              <a:buChar char="v"/>
              <a:defRPr sz="1600">
                <a:latin typeface="Times New Roman" panose="02020603050405020304" pitchFamily="18" charset="0"/>
                <a:cs typeface="Times New Roman" panose="02020603050405020304" pitchFamily="18" charset="0"/>
              </a:defRPr>
            </a:lvl2pPr>
          </a:lstStyle>
          <a:p>
            <a:pPr algn="l">
              <a:spcAft>
                <a:spcPts val="300"/>
              </a:spcAft>
            </a:pPr>
            <a:r>
              <a:rPr lang="en-US" b="1" i="1" dirty="0"/>
              <a:t>Rush Resources </a:t>
            </a:r>
            <a:r>
              <a:rPr lang="en-US" dirty="0"/>
              <a:t>is highly experienced in the Services &amp; Industries displayed.</a:t>
            </a:r>
          </a:p>
          <a:p>
            <a:pPr algn="l">
              <a:spcAft>
                <a:spcPts val="300"/>
              </a:spcAft>
            </a:pPr>
            <a:endParaRPr lang="en-US" dirty="0"/>
          </a:p>
          <a:p>
            <a:pPr algn="l">
              <a:spcAft>
                <a:spcPts val="300"/>
              </a:spcAft>
            </a:pPr>
            <a:r>
              <a:rPr lang="en-US" b="1" i="1" dirty="0"/>
              <a:t>We</a:t>
            </a:r>
            <a:r>
              <a:rPr lang="en-US" dirty="0"/>
              <a:t> offer complete turn-key solutions and/or simply provide professional resources to augment your current project demands.</a:t>
            </a:r>
          </a:p>
        </p:txBody>
      </p:sp>
    </p:spTree>
    <p:extLst>
      <p:ext uri="{BB962C8B-B14F-4D97-AF65-F5344CB8AC3E}">
        <p14:creationId xmlns:p14="http://schemas.microsoft.com/office/powerpoint/2010/main" val="259581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DDF89-FF33-44C4-90B2-EA54E946EF16}"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5</a:t>
            </a:fld>
            <a:endParaRPr lang="en-US" dirty="0"/>
          </a:p>
        </p:txBody>
      </p:sp>
      <p:sp>
        <p:nvSpPr>
          <p:cNvPr id="6" name="Title 5"/>
          <p:cNvSpPr>
            <a:spLocks noGrp="1"/>
          </p:cNvSpPr>
          <p:nvPr>
            <p:ph type="title"/>
          </p:nvPr>
        </p:nvSpPr>
        <p:spPr/>
        <p:txBody>
          <a:bodyPr/>
          <a:lstStyle/>
          <a:p>
            <a:r>
              <a:rPr lang="en-US" dirty="0"/>
              <a:t>MANAGEMENT</a:t>
            </a:r>
          </a:p>
        </p:txBody>
      </p:sp>
      <p:pic>
        <p:nvPicPr>
          <p:cNvPr id="5" name="Picture 4"/>
          <p:cNvPicPr>
            <a:picLocks noChangeAspect="1"/>
          </p:cNvPicPr>
          <p:nvPr/>
        </p:nvPicPr>
        <p:blipFill rotWithShape="1">
          <a:blip r:embed="rId2"/>
          <a:srcRect l="5249" r="6105" b="4421"/>
          <a:stretch/>
        </p:blipFill>
        <p:spPr>
          <a:xfrm>
            <a:off x="5145932" y="2029244"/>
            <a:ext cx="4749598" cy="3828289"/>
          </a:xfrm>
          <a:prstGeom prst="rect">
            <a:avLst/>
          </a:prstGeom>
        </p:spPr>
      </p:pic>
      <p:sp>
        <p:nvSpPr>
          <p:cNvPr id="7" name="TextBox 6"/>
          <p:cNvSpPr txBox="1"/>
          <p:nvPr/>
        </p:nvSpPr>
        <p:spPr>
          <a:xfrm>
            <a:off x="466927" y="1973619"/>
            <a:ext cx="4202349" cy="3939540"/>
          </a:xfrm>
          <a:prstGeom prst="rect">
            <a:avLst/>
          </a:prstGeom>
          <a:noFill/>
        </p:spPr>
        <p:txBody>
          <a:bodyPr wrap="square" rtlCol="0">
            <a:spAutoFit/>
          </a:bodyPr>
          <a:lstStyle/>
          <a:p>
            <a:pPr>
              <a:spcAft>
                <a:spcPts val="300"/>
              </a:spcAft>
            </a:pPr>
            <a:r>
              <a:rPr lang="en-US" sz="1600" dirty="0">
                <a:latin typeface="Times New Roman" panose="02020603050405020304" pitchFamily="18" charset="0"/>
                <a:cs typeface="Times New Roman" panose="02020603050405020304" pitchFamily="18" charset="0"/>
              </a:rPr>
              <a:t>	Rush Resources provides management solutions to clients and has the dynamic ability to manage turn-key project execution or simply provide professionals to augment your project demands. </a:t>
            </a:r>
          </a:p>
          <a:p>
            <a:pPr>
              <a:spcAft>
                <a:spcPts val="300"/>
              </a:spcAft>
            </a:pPr>
            <a:endParaRPr lang="en-US" sz="1600" dirty="0">
              <a:latin typeface="Times New Roman" panose="02020603050405020304" pitchFamily="18" charset="0"/>
              <a:cs typeface="Times New Roman" panose="02020603050405020304" pitchFamily="18" charset="0"/>
            </a:endParaRPr>
          </a:p>
          <a:p>
            <a:pPr>
              <a:spcAft>
                <a:spcPts val="300"/>
              </a:spcAft>
            </a:pPr>
            <a:r>
              <a:rPr lang="en-US" sz="1600" dirty="0">
                <a:latin typeface="Times New Roman" panose="02020603050405020304" pitchFamily="18" charset="0"/>
                <a:cs typeface="Times New Roman" panose="02020603050405020304" pitchFamily="18" charset="0"/>
              </a:rPr>
              <a:t>We communicate with our clients to ensure the highest level of service possible. Our goal is to establish a mutually beneficial relationship with our clients built on trust and dependability. </a:t>
            </a:r>
          </a:p>
          <a:p>
            <a:pPr>
              <a:spcAft>
                <a:spcPts val="300"/>
              </a:spcAft>
            </a:pPr>
            <a:endParaRPr lang="en-US" sz="1600" dirty="0">
              <a:latin typeface="Times New Roman" panose="02020603050405020304" pitchFamily="18" charset="0"/>
              <a:cs typeface="Times New Roman" panose="02020603050405020304" pitchFamily="18" charset="0"/>
            </a:endParaRPr>
          </a:p>
          <a:p>
            <a:pPr>
              <a:spcAft>
                <a:spcPts val="300"/>
              </a:spcAft>
            </a:pPr>
            <a:r>
              <a:rPr lang="en-US" sz="1600" dirty="0">
                <a:latin typeface="Times New Roman" panose="02020603050405020304" pitchFamily="18" charset="0"/>
                <a:cs typeface="Times New Roman" panose="02020603050405020304" pitchFamily="18" charset="0"/>
              </a:rPr>
              <a:t>Regardless of the size and scope of your project, we can offer solutions. Our results and high level of client satisfaction are direct indications of the quality of our organization. </a:t>
            </a:r>
            <a:endParaRPr lang="en-US" sz="1600" cap="sm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03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79814-1AE3-4070-8E9C-E11291D709E1}"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6</a:t>
            </a:fld>
            <a:endParaRPr lang="en-US" dirty="0"/>
          </a:p>
        </p:txBody>
      </p:sp>
      <p:sp>
        <p:nvSpPr>
          <p:cNvPr id="17" name="Title 16"/>
          <p:cNvSpPr>
            <a:spLocks noGrp="1"/>
          </p:cNvSpPr>
          <p:nvPr>
            <p:ph type="title"/>
          </p:nvPr>
        </p:nvSpPr>
        <p:spPr/>
        <p:txBody>
          <a:bodyPr/>
          <a:lstStyle/>
          <a:p>
            <a:r>
              <a:rPr lang="en-US" dirty="0"/>
              <a:t>MANAGEMENT</a:t>
            </a:r>
          </a:p>
        </p:txBody>
      </p:sp>
      <p:sp>
        <p:nvSpPr>
          <p:cNvPr id="5" name="Rounded Rectangle 4"/>
          <p:cNvSpPr/>
          <p:nvPr/>
        </p:nvSpPr>
        <p:spPr>
          <a:xfrm>
            <a:off x="1809918" y="1162808"/>
            <a:ext cx="6502400" cy="1188720"/>
          </a:xfrm>
          <a:prstGeom prst="roundRect">
            <a:avLst/>
          </a:prstGeom>
          <a:solidFill>
            <a:schemeClr val="accent6">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rtlCol="0" anchor="ctr"/>
          <a:lstStyle/>
          <a:p>
            <a:r>
              <a:rPr lang="en-US" sz="2800" u="sng" spc="600" dirty="0">
                <a:solidFill>
                  <a:schemeClr val="tx1"/>
                </a:solidFill>
                <a:latin typeface="Times New Roman" panose="02020603050405020304" pitchFamily="18" charset="0"/>
                <a:cs typeface="Times New Roman" panose="02020603050405020304" pitchFamily="18" charset="0"/>
              </a:rPr>
              <a:t>CLIENT</a:t>
            </a:r>
            <a:r>
              <a:rPr lang="en-US" dirty="0">
                <a:solidFill>
                  <a:schemeClr val="tx1"/>
                </a:solidFill>
                <a:latin typeface="Times New Roman" panose="02020603050405020304" pitchFamily="18" charset="0"/>
                <a:cs typeface="Times New Roman" panose="02020603050405020304" pitchFamily="18" charset="0"/>
              </a:rPr>
              <a:t> </a:t>
            </a:r>
          </a:p>
        </p:txBody>
      </p:sp>
      <p:sp>
        <p:nvSpPr>
          <p:cNvPr id="6" name="Rounded Rectangle 5"/>
          <p:cNvSpPr/>
          <p:nvPr/>
        </p:nvSpPr>
        <p:spPr>
          <a:xfrm>
            <a:off x="457200" y="2351528"/>
            <a:ext cx="9144000" cy="3562869"/>
          </a:xfrm>
          <a:prstGeom prst="roundRect">
            <a:avLst/>
          </a:prstGeom>
          <a:solidFill>
            <a:schemeClr val="accent1">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rtlCol="0" anchor="t"/>
          <a:lstStyle/>
          <a:p>
            <a:r>
              <a:rPr lang="en-US" sz="2400" dirty="0">
                <a:solidFill>
                  <a:schemeClr val="tx1"/>
                </a:solidFill>
                <a:latin typeface="Times New Roman" panose="02020603050405020304" pitchFamily="18" charset="0"/>
                <a:cs typeface="Times New Roman" panose="02020603050405020304" pitchFamily="18" charset="0"/>
              </a:rPr>
              <a:t>   </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1000" b="1" u="sng"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2400" u="sng" dirty="0">
                <a:solidFill>
                  <a:schemeClr val="tx1"/>
                </a:solidFill>
                <a:latin typeface="Times New Roman" panose="02020603050405020304" pitchFamily="18" charset="0"/>
                <a:cs typeface="Times New Roman" panose="02020603050405020304" pitchFamily="18" charset="0"/>
              </a:rPr>
              <a:t>CLIENT-REPRESENTATIVES</a:t>
            </a:r>
          </a:p>
        </p:txBody>
      </p:sp>
      <p:grpSp>
        <p:nvGrpSpPr>
          <p:cNvPr id="15" name="Group 14"/>
          <p:cNvGrpSpPr/>
          <p:nvPr/>
        </p:nvGrpSpPr>
        <p:grpSpPr>
          <a:xfrm>
            <a:off x="509342" y="3985991"/>
            <a:ext cx="9062720" cy="914400"/>
            <a:chOff x="-10256" y="3488807"/>
            <a:chExt cx="9062720" cy="914400"/>
          </a:xfrm>
          <a:scene3d>
            <a:camera prst="orthographicFront">
              <a:rot lat="0" lon="0" rev="0"/>
            </a:camera>
            <a:lightRig rig="contrasting" dir="t">
              <a:rot lat="0" lon="0" rev="7800000"/>
            </a:lightRig>
          </a:scene3d>
        </p:grpSpPr>
        <p:sp>
          <p:nvSpPr>
            <p:cNvPr id="7" name="Rounded Rectangle 6"/>
            <p:cNvSpPr/>
            <p:nvPr/>
          </p:nvSpPr>
          <p:spPr>
            <a:xfrm>
              <a:off x="-10256"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Safety</a:t>
              </a:r>
            </a:p>
            <a:p>
              <a:pPr algn="ctr"/>
              <a:r>
                <a:rPr lang="en-US" sz="1400" dirty="0">
                  <a:latin typeface="Times New Roman" panose="02020603050405020304" pitchFamily="18" charset="0"/>
                  <a:cs typeface="Times New Roman" panose="02020603050405020304" pitchFamily="18" charset="0"/>
                </a:rPr>
                <a:t>Manager</a:t>
              </a:r>
            </a:p>
          </p:txBody>
        </p:sp>
        <p:sp>
          <p:nvSpPr>
            <p:cNvPr id="8" name="Rounded Rectangle 7"/>
            <p:cNvSpPr/>
            <p:nvPr/>
          </p:nvSpPr>
          <p:spPr>
            <a:xfrm>
              <a:off x="112766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QA/QC</a:t>
              </a:r>
            </a:p>
            <a:p>
              <a:pPr algn="ctr"/>
              <a:r>
                <a:rPr lang="en-US" sz="1400" dirty="0">
                  <a:latin typeface="Times New Roman" panose="02020603050405020304" pitchFamily="18" charset="0"/>
                  <a:cs typeface="Times New Roman" panose="02020603050405020304" pitchFamily="18" charset="0"/>
                </a:rPr>
                <a:t>Manager</a:t>
              </a:r>
            </a:p>
          </p:txBody>
        </p:sp>
        <p:sp>
          <p:nvSpPr>
            <p:cNvPr id="9" name="Rounded Rectangle 8"/>
            <p:cNvSpPr/>
            <p:nvPr/>
          </p:nvSpPr>
          <p:spPr>
            <a:xfrm>
              <a:off x="226558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Civil/</a:t>
              </a:r>
            </a:p>
            <a:p>
              <a:pPr algn="ctr"/>
              <a:r>
                <a:rPr lang="en-US" sz="1400" dirty="0">
                  <a:latin typeface="Times New Roman" panose="02020603050405020304" pitchFamily="18" charset="0"/>
                  <a:cs typeface="Times New Roman" panose="02020603050405020304" pitchFamily="18" charset="0"/>
                </a:rPr>
                <a:t>Structural</a:t>
              </a:r>
            </a:p>
            <a:p>
              <a:pPr algn="ctr"/>
              <a:r>
                <a:rPr lang="en-US" sz="1400" dirty="0">
                  <a:latin typeface="Times New Roman" panose="02020603050405020304" pitchFamily="18" charset="0"/>
                  <a:cs typeface="Times New Roman" panose="02020603050405020304" pitchFamily="18" charset="0"/>
                </a:rPr>
                <a:t>Manager</a:t>
              </a:r>
            </a:p>
          </p:txBody>
        </p:sp>
        <p:sp>
          <p:nvSpPr>
            <p:cNvPr id="10" name="Rounded Rectangle 9"/>
            <p:cNvSpPr/>
            <p:nvPr/>
          </p:nvSpPr>
          <p:spPr>
            <a:xfrm>
              <a:off x="340350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70" dirty="0">
                  <a:latin typeface="Times New Roman" panose="02020603050405020304" pitchFamily="18" charset="0"/>
                  <a:cs typeface="Times New Roman" panose="02020603050405020304" pitchFamily="18" charset="0"/>
                </a:rPr>
                <a:t>Mechanical</a:t>
              </a:r>
            </a:p>
            <a:p>
              <a:pPr algn="ctr"/>
              <a:r>
                <a:rPr lang="en-US" sz="1400" dirty="0">
                  <a:latin typeface="Times New Roman" panose="02020603050405020304" pitchFamily="18" charset="0"/>
                  <a:cs typeface="Times New Roman" panose="02020603050405020304" pitchFamily="18" charset="0"/>
                </a:rPr>
                <a:t>Manager</a:t>
              </a:r>
            </a:p>
          </p:txBody>
        </p:sp>
        <p:sp>
          <p:nvSpPr>
            <p:cNvPr id="11" name="Rounded Rectangle 10"/>
            <p:cNvSpPr/>
            <p:nvPr/>
          </p:nvSpPr>
          <p:spPr>
            <a:xfrm>
              <a:off x="454142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Heavy-Lift</a:t>
              </a:r>
            </a:p>
            <a:p>
              <a:pPr algn="ctr"/>
              <a:r>
                <a:rPr lang="en-US" sz="1400" dirty="0">
                  <a:latin typeface="Times New Roman" panose="02020603050405020304" pitchFamily="18" charset="0"/>
                  <a:cs typeface="Times New Roman" panose="02020603050405020304" pitchFamily="18" charset="0"/>
                </a:rPr>
                <a:t>Manager</a:t>
              </a:r>
            </a:p>
          </p:txBody>
        </p:sp>
        <p:sp>
          <p:nvSpPr>
            <p:cNvPr id="12" name="Rounded Rectangle 11"/>
            <p:cNvSpPr/>
            <p:nvPr/>
          </p:nvSpPr>
          <p:spPr>
            <a:xfrm>
              <a:off x="567934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Piping</a:t>
              </a:r>
            </a:p>
            <a:p>
              <a:pPr algn="ctr"/>
              <a:r>
                <a:rPr lang="en-US" sz="1400" dirty="0">
                  <a:latin typeface="Times New Roman" panose="02020603050405020304" pitchFamily="18" charset="0"/>
                  <a:cs typeface="Times New Roman" panose="02020603050405020304" pitchFamily="18" charset="0"/>
                </a:rPr>
                <a:t>Manager</a:t>
              </a:r>
            </a:p>
          </p:txBody>
        </p:sp>
        <p:sp>
          <p:nvSpPr>
            <p:cNvPr id="13" name="Rounded Rectangle 12"/>
            <p:cNvSpPr/>
            <p:nvPr/>
          </p:nvSpPr>
          <p:spPr>
            <a:xfrm>
              <a:off x="681726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Electrical/</a:t>
              </a:r>
            </a:p>
            <a:p>
              <a:pPr algn="ctr"/>
              <a:r>
                <a:rPr lang="en-US" sz="1400" dirty="0">
                  <a:latin typeface="Times New Roman" panose="02020603050405020304" pitchFamily="18" charset="0"/>
                  <a:cs typeface="Times New Roman" panose="02020603050405020304" pitchFamily="18" charset="0"/>
                </a:rPr>
                <a:t>Instrument</a:t>
              </a:r>
            </a:p>
            <a:p>
              <a:pPr algn="ctr"/>
              <a:r>
                <a:rPr lang="en-US" sz="1400" dirty="0">
                  <a:latin typeface="Times New Roman" panose="02020603050405020304" pitchFamily="18" charset="0"/>
                  <a:cs typeface="Times New Roman" panose="02020603050405020304" pitchFamily="18" charset="0"/>
                </a:rPr>
                <a:t>Manager</a:t>
              </a:r>
            </a:p>
          </p:txBody>
        </p:sp>
        <p:sp>
          <p:nvSpPr>
            <p:cNvPr id="14" name="Rounded Rectangle 13"/>
            <p:cNvSpPr/>
            <p:nvPr/>
          </p:nvSpPr>
          <p:spPr>
            <a:xfrm>
              <a:off x="795518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spc="-90" dirty="0">
                  <a:latin typeface="Times New Roman" panose="02020603050405020304" pitchFamily="18" charset="0"/>
                  <a:cs typeface="Times New Roman" panose="02020603050405020304" pitchFamily="18" charset="0"/>
                </a:rPr>
                <a:t>Commissioning</a:t>
              </a:r>
            </a:p>
            <a:p>
              <a:pPr algn="ctr"/>
              <a:r>
                <a:rPr lang="en-US" sz="1400" dirty="0">
                  <a:latin typeface="Times New Roman" panose="02020603050405020304" pitchFamily="18" charset="0"/>
                  <a:cs typeface="Times New Roman" panose="02020603050405020304" pitchFamily="18" charset="0"/>
                </a:rPr>
                <a:t>Start-up</a:t>
              </a:r>
            </a:p>
            <a:p>
              <a:pPr algn="ctr"/>
              <a:r>
                <a:rPr lang="en-US" sz="1400" dirty="0">
                  <a:latin typeface="Times New Roman" panose="02020603050405020304" pitchFamily="18" charset="0"/>
                  <a:cs typeface="Times New Roman" panose="02020603050405020304" pitchFamily="18" charset="0"/>
                </a:rPr>
                <a:t>Manager</a:t>
              </a:r>
            </a:p>
          </p:txBody>
        </p:sp>
      </p:grpSp>
      <p:sp>
        <p:nvSpPr>
          <p:cNvPr id="19" name="Rounded Rectangle 18"/>
          <p:cNvSpPr/>
          <p:nvPr/>
        </p:nvSpPr>
        <p:spPr>
          <a:xfrm>
            <a:off x="4114800" y="2476172"/>
            <a:ext cx="1828800" cy="914400"/>
          </a:xfrm>
          <a:prstGeom prst="roundRect">
            <a:avLst/>
          </a:prstGeom>
          <a:ln w="19050">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Project</a:t>
            </a:r>
          </a:p>
          <a:p>
            <a:pPr algn="ctr"/>
            <a:r>
              <a:rPr lang="en-US" sz="2000" dirty="0">
                <a:latin typeface="Times New Roman" panose="02020603050405020304" pitchFamily="18" charset="0"/>
                <a:cs typeface="Times New Roman" panose="02020603050405020304" pitchFamily="18" charset="0"/>
              </a:rPr>
              <a:t>Leadership</a:t>
            </a:r>
          </a:p>
          <a:p>
            <a:pPr algn="ctr"/>
            <a:r>
              <a:rPr lang="en-US" sz="1100" i="1" dirty="0">
                <a:latin typeface="Times New Roman" panose="02020603050405020304" pitchFamily="18" charset="0"/>
                <a:cs typeface="Times New Roman" panose="02020603050405020304" pitchFamily="18" charset="0"/>
              </a:rPr>
              <a:t>(one or multiple positions)</a:t>
            </a:r>
          </a:p>
        </p:txBody>
      </p:sp>
      <p:grpSp>
        <p:nvGrpSpPr>
          <p:cNvPr id="20" name="Group 19"/>
          <p:cNvGrpSpPr/>
          <p:nvPr/>
        </p:nvGrpSpPr>
        <p:grpSpPr>
          <a:xfrm>
            <a:off x="598251" y="4925451"/>
            <a:ext cx="8861898" cy="640080"/>
            <a:chOff x="193040" y="3548204"/>
            <a:chExt cx="8737600" cy="548640"/>
          </a:xfrm>
          <a:scene3d>
            <a:camera prst="orthographicFront">
              <a:rot lat="0" lon="0" rev="0"/>
            </a:camera>
            <a:lightRig rig="contrasting" dir="t">
              <a:rot lat="0" lon="0" rev="7800000"/>
            </a:lightRig>
          </a:scene3d>
        </p:grpSpPr>
        <p:sp>
          <p:nvSpPr>
            <p:cNvPr id="21" name="Rounded Rectangle 20"/>
            <p:cNvSpPr/>
            <p:nvPr/>
          </p:nvSpPr>
          <p:spPr>
            <a:xfrm>
              <a:off x="1930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2" name="Rounded Rectangle 21"/>
            <p:cNvSpPr/>
            <p:nvPr/>
          </p:nvSpPr>
          <p:spPr>
            <a:xfrm>
              <a:off x="13106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3" name="Rounded Rectangle 22"/>
            <p:cNvSpPr/>
            <p:nvPr/>
          </p:nvSpPr>
          <p:spPr>
            <a:xfrm>
              <a:off x="24282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4" name="Rounded Rectangle 23"/>
            <p:cNvSpPr/>
            <p:nvPr/>
          </p:nvSpPr>
          <p:spPr>
            <a:xfrm>
              <a:off x="35458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5" name="Rounded Rectangle 24"/>
            <p:cNvSpPr/>
            <p:nvPr/>
          </p:nvSpPr>
          <p:spPr>
            <a:xfrm>
              <a:off x="46634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6" name="Rounded Rectangle 25"/>
            <p:cNvSpPr/>
            <p:nvPr/>
          </p:nvSpPr>
          <p:spPr>
            <a:xfrm>
              <a:off x="57810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7" name="Rounded Rectangle 26"/>
            <p:cNvSpPr/>
            <p:nvPr/>
          </p:nvSpPr>
          <p:spPr>
            <a:xfrm>
              <a:off x="68986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sp>
          <p:nvSpPr>
            <p:cNvPr id="28" name="Rounded Rectangle 27"/>
            <p:cNvSpPr/>
            <p:nvPr/>
          </p:nvSpPr>
          <p:spPr>
            <a:xfrm>
              <a:off x="8016240" y="3548204"/>
              <a:ext cx="914400" cy="54864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Discipline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Oversight</a:t>
              </a:r>
            </a:p>
            <a:p>
              <a:pPr algn="ctr"/>
              <a:r>
                <a:rPr lang="en-US" sz="1200" dirty="0">
                  <a:latin typeface="Times New Roman" panose="02020603050405020304" pitchFamily="18" charset="0"/>
                  <a:cs typeface="Times New Roman" panose="02020603050405020304" pitchFamily="18" charset="0"/>
                </a:rPr>
                <a:t>Team</a:t>
              </a:r>
            </a:p>
          </p:txBody>
        </p:sp>
      </p:grpSp>
      <p:sp>
        <p:nvSpPr>
          <p:cNvPr id="29" name="Rounded Rectangle 28"/>
          <p:cNvSpPr/>
          <p:nvPr/>
        </p:nvSpPr>
        <p:spPr>
          <a:xfrm>
            <a:off x="4114800" y="1285491"/>
            <a:ext cx="1828800" cy="914400"/>
          </a:xfrm>
          <a:prstGeom prst="roundRect">
            <a:avLst/>
          </a:prstGeom>
          <a:ln w="34925">
            <a:solidFill>
              <a:schemeClr val="accent6"/>
            </a:solid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Project</a:t>
            </a:r>
          </a:p>
          <a:p>
            <a:pPr algn="ctr"/>
            <a:r>
              <a:rPr lang="en-US" sz="2400" dirty="0">
                <a:latin typeface="Times New Roman" panose="02020603050405020304" pitchFamily="18" charset="0"/>
                <a:cs typeface="Times New Roman" panose="02020603050405020304" pitchFamily="18" charset="0"/>
              </a:rPr>
              <a:t>Manager</a:t>
            </a:r>
          </a:p>
        </p:txBody>
      </p:sp>
      <p:sp>
        <p:nvSpPr>
          <p:cNvPr id="34" name="Rounded Rectangle 33"/>
          <p:cNvSpPr/>
          <p:nvPr/>
        </p:nvSpPr>
        <p:spPr>
          <a:xfrm>
            <a:off x="518064" y="5937001"/>
            <a:ext cx="4480560" cy="118872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u="sng" dirty="0">
                <a:latin typeface="Times New Roman" panose="02020603050405020304" pitchFamily="18" charset="0"/>
                <a:cs typeface="Times New Roman" panose="02020603050405020304" pitchFamily="18" charset="0"/>
              </a:rPr>
              <a:t>ENGINEERING</a:t>
            </a:r>
          </a:p>
          <a:p>
            <a:pPr algn="ctr"/>
            <a:r>
              <a:rPr lang="en-US" sz="2400" u="sng" dirty="0">
                <a:latin typeface="Times New Roman" panose="02020603050405020304" pitchFamily="18" charset="0"/>
                <a:cs typeface="Times New Roman" panose="02020603050405020304" pitchFamily="18" charset="0"/>
              </a:rPr>
              <a:t>FIRM</a:t>
            </a:r>
          </a:p>
        </p:txBody>
      </p:sp>
      <p:sp>
        <p:nvSpPr>
          <p:cNvPr id="35" name="Rounded Rectangle 34"/>
          <p:cNvSpPr/>
          <p:nvPr/>
        </p:nvSpPr>
        <p:spPr>
          <a:xfrm>
            <a:off x="5061118" y="5937001"/>
            <a:ext cx="4480560" cy="1188720"/>
          </a:xfrm>
          <a:prstGeom prst="roundRect">
            <a:avLst/>
          </a:prstGeom>
          <a:solidFill>
            <a:srgbClr val="F6AD8E"/>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u="sng" dirty="0">
                <a:latin typeface="Times New Roman" panose="02020603050405020304" pitchFamily="18" charset="0"/>
                <a:cs typeface="Times New Roman" panose="02020603050405020304" pitchFamily="18" charset="0"/>
              </a:rPr>
              <a:t>CONSTRUCTION CONTRACTOR</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84" y="2374132"/>
            <a:ext cx="3065782" cy="770665"/>
          </a:xfrm>
          <a:prstGeom prst="rect">
            <a:avLst/>
          </a:prstGeom>
        </p:spPr>
      </p:pic>
      <p:grpSp>
        <p:nvGrpSpPr>
          <p:cNvPr id="18" name="Group 17"/>
          <p:cNvGrpSpPr/>
          <p:nvPr/>
        </p:nvGrpSpPr>
        <p:grpSpPr>
          <a:xfrm>
            <a:off x="6861698" y="2700975"/>
            <a:ext cx="2560319" cy="1012856"/>
            <a:chOff x="6135813" y="2673991"/>
            <a:chExt cx="2785839" cy="1012856"/>
          </a:xfrm>
        </p:grpSpPr>
        <p:sp>
          <p:nvSpPr>
            <p:cNvPr id="32" name="Rounded Rectangle 31"/>
            <p:cNvSpPr/>
            <p:nvPr/>
          </p:nvSpPr>
          <p:spPr>
            <a:xfrm>
              <a:off x="6136543" y="2673991"/>
              <a:ext cx="2785109" cy="27432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Project Controls Lead &amp; Team</a:t>
              </a:r>
            </a:p>
          </p:txBody>
        </p:sp>
        <p:sp>
          <p:nvSpPr>
            <p:cNvPr id="33" name="Rounded Rectangle 32"/>
            <p:cNvSpPr/>
            <p:nvPr/>
          </p:nvSpPr>
          <p:spPr>
            <a:xfrm>
              <a:off x="6135813" y="3412527"/>
              <a:ext cx="2785110" cy="27432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Logistics Lead &amp; Team</a:t>
              </a:r>
            </a:p>
          </p:txBody>
        </p:sp>
        <p:sp>
          <p:nvSpPr>
            <p:cNvPr id="36" name="Rounded Rectangle 35"/>
            <p:cNvSpPr/>
            <p:nvPr/>
          </p:nvSpPr>
          <p:spPr>
            <a:xfrm>
              <a:off x="6135813" y="3043259"/>
              <a:ext cx="2785110" cy="27432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Technical Lead &amp; Team</a:t>
              </a:r>
            </a:p>
          </p:txBody>
        </p:sp>
      </p:grpSp>
      <p:cxnSp>
        <p:nvCxnSpPr>
          <p:cNvPr id="37" name="Straight Connector 36"/>
          <p:cNvCxnSpPr/>
          <p:nvPr/>
        </p:nvCxnSpPr>
        <p:spPr>
          <a:xfrm>
            <a:off x="5032822" y="3390572"/>
            <a:ext cx="0" cy="638503"/>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flipV="1">
            <a:off x="5036878" y="2839543"/>
            <a:ext cx="1823681" cy="835872"/>
          </a:xfrm>
          <a:prstGeom prst="bentConnector3">
            <a:avLst>
              <a:gd name="adj1" fmla="val 32503"/>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65744" y="3207403"/>
            <a:ext cx="59481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265743" y="3576671"/>
            <a:ext cx="59481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2"/>
            <a:endCxn id="19" idx="0"/>
          </p:cNvCxnSpPr>
          <p:nvPr/>
        </p:nvCxnSpPr>
        <p:spPr>
          <a:xfrm>
            <a:off x="5029200" y="2199891"/>
            <a:ext cx="0" cy="265176"/>
          </a:xfrm>
          <a:prstGeom prst="line">
            <a:avLst/>
          </a:prstGeom>
          <a:ln w="57150">
            <a:solidFill>
              <a:srgbClr val="71A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67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A074-3E00-4619-8A42-87FAB208997E}"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7</a:t>
            </a:fld>
            <a:endParaRPr lang="en-US" dirty="0"/>
          </a:p>
        </p:txBody>
      </p:sp>
      <p:sp>
        <p:nvSpPr>
          <p:cNvPr id="86" name="Title 85"/>
          <p:cNvSpPr>
            <a:spLocks noGrp="1"/>
          </p:cNvSpPr>
          <p:nvPr>
            <p:ph type="title"/>
          </p:nvPr>
        </p:nvSpPr>
        <p:spPr/>
        <p:txBody>
          <a:bodyPr/>
          <a:lstStyle/>
          <a:p>
            <a:r>
              <a:rPr lang="en-US" dirty="0"/>
              <a:t>MANAGEMENT</a:t>
            </a:r>
          </a:p>
        </p:txBody>
      </p:sp>
      <p:sp>
        <p:nvSpPr>
          <p:cNvPr id="5" name="Rounded Rectangle 4"/>
          <p:cNvSpPr/>
          <p:nvPr/>
        </p:nvSpPr>
        <p:spPr>
          <a:xfrm>
            <a:off x="243191" y="1439694"/>
            <a:ext cx="9601200" cy="5856052"/>
          </a:xfrm>
          <a:prstGeom prst="roundRect">
            <a:avLst/>
          </a:prstGeom>
          <a:solidFill>
            <a:schemeClr val="accent1">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rtlCol="0" anchor="t"/>
          <a:lstStyle/>
          <a:p>
            <a:r>
              <a:rPr lang="en-US" sz="2400" dirty="0">
                <a:solidFill>
                  <a:schemeClr val="tx1"/>
                </a:solidFill>
                <a:latin typeface="Times New Roman" panose="02020603050405020304" pitchFamily="18" charset="0"/>
                <a:cs typeface="Times New Roman" panose="02020603050405020304" pitchFamily="18" charset="0"/>
              </a:rPr>
              <a:t>   </a:t>
            </a:r>
          </a:p>
          <a:p>
            <a:endParaRPr lang="en-US" sz="800" dirty="0">
              <a:solidFill>
                <a:schemeClr val="tx1"/>
              </a:solidFill>
              <a:latin typeface="Times New Roman" panose="02020603050405020304" pitchFamily="18" charset="0"/>
              <a:cs typeface="Times New Roman" panose="02020603050405020304" pitchFamily="18" charset="0"/>
            </a:endParaRPr>
          </a:p>
          <a:p>
            <a:endParaRPr lang="en-US" sz="800" dirty="0">
              <a:solidFill>
                <a:schemeClr val="tx1"/>
              </a:solidFill>
              <a:latin typeface="Times New Roman" panose="02020603050405020304" pitchFamily="18" charset="0"/>
              <a:cs typeface="Times New Roman" panose="02020603050405020304" pitchFamily="18" charset="0"/>
            </a:endParaRPr>
          </a:p>
          <a:p>
            <a:endParaRPr lang="en-US" sz="800" b="1" u="sng" dirty="0">
              <a:solidFill>
                <a:schemeClr val="tx1"/>
              </a:solidFill>
              <a:latin typeface="Times New Roman" panose="02020603050405020304" pitchFamily="18" charset="0"/>
              <a:cs typeface="Times New Roman" panose="02020603050405020304" pitchFamily="18" charset="0"/>
            </a:endParaRPr>
          </a:p>
          <a:p>
            <a:endParaRPr lang="en-US" sz="800" b="1" u="sng" dirty="0">
              <a:solidFill>
                <a:schemeClr val="tx1"/>
              </a:solidFill>
              <a:latin typeface="Times New Roman" panose="02020603050405020304" pitchFamily="18" charset="0"/>
              <a:cs typeface="Times New Roman" panose="02020603050405020304" pitchFamily="18" charset="0"/>
            </a:endParaRPr>
          </a:p>
          <a:p>
            <a:r>
              <a:rPr lang="en-US" sz="2200" b="1" u="sng" dirty="0">
                <a:solidFill>
                  <a:schemeClr val="tx1">
                    <a:lumMod val="75000"/>
                    <a:lumOff val="25000"/>
                  </a:schemeClr>
                </a:solidFill>
                <a:latin typeface="Times New Roman" panose="02020603050405020304" pitchFamily="18" charset="0"/>
                <a:cs typeface="Times New Roman" panose="02020603050405020304" pitchFamily="18" charset="0"/>
              </a:rPr>
              <a:t>Position / Title Examples</a:t>
            </a:r>
          </a:p>
        </p:txBody>
      </p:sp>
      <p:grpSp>
        <p:nvGrpSpPr>
          <p:cNvPr id="6" name="Group 5"/>
          <p:cNvGrpSpPr/>
          <p:nvPr/>
        </p:nvGrpSpPr>
        <p:grpSpPr>
          <a:xfrm>
            <a:off x="497840" y="5166999"/>
            <a:ext cx="9062720" cy="822960"/>
            <a:chOff x="-10256" y="3488807"/>
            <a:chExt cx="9062720" cy="914400"/>
          </a:xfrm>
          <a:scene3d>
            <a:camera prst="orthographicFront">
              <a:rot lat="0" lon="0" rev="0"/>
            </a:camera>
            <a:lightRig rig="contrasting" dir="t">
              <a:rot lat="0" lon="0" rev="7800000"/>
            </a:lightRig>
          </a:scene3d>
        </p:grpSpPr>
        <p:sp>
          <p:nvSpPr>
            <p:cNvPr id="7" name="Rounded Rectangle 6"/>
            <p:cNvSpPr/>
            <p:nvPr/>
          </p:nvSpPr>
          <p:spPr>
            <a:xfrm>
              <a:off x="-10256"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50" b="1" u="sng" dirty="0">
                  <a:latin typeface="Times New Roman" panose="02020603050405020304" pitchFamily="18" charset="0"/>
                  <a:cs typeface="Times New Roman" panose="02020603050405020304" pitchFamily="18" charset="0"/>
                </a:rPr>
                <a:t>HSSE</a:t>
              </a:r>
            </a:p>
            <a:p>
              <a:pPr algn="ctr"/>
              <a:r>
                <a:rPr lang="en-US" sz="1350" b="1" u="sng" dirty="0">
                  <a:latin typeface="Times New Roman" panose="02020603050405020304" pitchFamily="18" charset="0"/>
                  <a:cs typeface="Times New Roman" panose="02020603050405020304" pitchFamily="18" charset="0"/>
                </a:rPr>
                <a:t>Manager</a:t>
              </a:r>
            </a:p>
          </p:txBody>
        </p:sp>
        <p:sp>
          <p:nvSpPr>
            <p:cNvPr id="8" name="Rounded Rectangle 7"/>
            <p:cNvSpPr/>
            <p:nvPr/>
          </p:nvSpPr>
          <p:spPr>
            <a:xfrm>
              <a:off x="112766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50" b="1" u="sng" dirty="0">
                  <a:latin typeface="Times New Roman" panose="02020603050405020304" pitchFamily="18" charset="0"/>
                  <a:cs typeface="Times New Roman" panose="02020603050405020304" pitchFamily="18" charset="0"/>
                </a:rPr>
                <a:t>QA/QC</a:t>
              </a:r>
            </a:p>
            <a:p>
              <a:pPr algn="ctr"/>
              <a:r>
                <a:rPr lang="en-US" sz="1350" b="1" u="sng" dirty="0">
                  <a:latin typeface="Times New Roman" panose="02020603050405020304" pitchFamily="18" charset="0"/>
                  <a:cs typeface="Times New Roman" panose="02020603050405020304" pitchFamily="18" charset="0"/>
                </a:rPr>
                <a:t>Manager</a:t>
              </a:r>
            </a:p>
          </p:txBody>
        </p:sp>
        <p:sp>
          <p:nvSpPr>
            <p:cNvPr id="9" name="Rounded Rectangle 8"/>
            <p:cNvSpPr/>
            <p:nvPr/>
          </p:nvSpPr>
          <p:spPr>
            <a:xfrm>
              <a:off x="226558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50" b="1" u="sng" dirty="0">
                  <a:latin typeface="Times New Roman" panose="02020603050405020304" pitchFamily="18" charset="0"/>
                  <a:cs typeface="Times New Roman" panose="02020603050405020304" pitchFamily="18" charset="0"/>
                </a:rPr>
                <a:t>Civil/</a:t>
              </a:r>
            </a:p>
            <a:p>
              <a:pPr algn="ctr"/>
              <a:r>
                <a:rPr lang="en-US" sz="1350" b="1" u="sng" dirty="0">
                  <a:latin typeface="Times New Roman" panose="02020603050405020304" pitchFamily="18" charset="0"/>
                  <a:cs typeface="Times New Roman" panose="02020603050405020304" pitchFamily="18" charset="0"/>
                </a:rPr>
                <a:t>Structural</a:t>
              </a:r>
            </a:p>
            <a:p>
              <a:pPr algn="ctr"/>
              <a:r>
                <a:rPr lang="en-US" sz="1350" b="1" u="sng" dirty="0">
                  <a:latin typeface="Times New Roman" panose="02020603050405020304" pitchFamily="18" charset="0"/>
                  <a:cs typeface="Times New Roman" panose="02020603050405020304" pitchFamily="18" charset="0"/>
                </a:rPr>
                <a:t>Manager</a:t>
              </a:r>
            </a:p>
          </p:txBody>
        </p:sp>
        <p:sp>
          <p:nvSpPr>
            <p:cNvPr id="10" name="Rounded Rectangle 9"/>
            <p:cNvSpPr/>
            <p:nvPr/>
          </p:nvSpPr>
          <p:spPr>
            <a:xfrm>
              <a:off x="340350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00" b="1" u="sng" dirty="0">
                  <a:latin typeface="Times New Roman" panose="02020603050405020304" pitchFamily="18" charset="0"/>
                  <a:cs typeface="Times New Roman" panose="02020603050405020304" pitchFamily="18" charset="0"/>
                </a:rPr>
                <a:t>Mechanical</a:t>
              </a:r>
            </a:p>
            <a:p>
              <a:pPr algn="ctr"/>
              <a:r>
                <a:rPr lang="en-US" sz="1300" b="1" u="sng" dirty="0">
                  <a:latin typeface="Times New Roman" panose="02020603050405020304" pitchFamily="18" charset="0"/>
                  <a:cs typeface="Times New Roman" panose="02020603050405020304" pitchFamily="18" charset="0"/>
                </a:rPr>
                <a:t>Manager</a:t>
              </a:r>
            </a:p>
          </p:txBody>
        </p:sp>
        <p:sp>
          <p:nvSpPr>
            <p:cNvPr id="11" name="Rounded Rectangle 10"/>
            <p:cNvSpPr/>
            <p:nvPr/>
          </p:nvSpPr>
          <p:spPr>
            <a:xfrm>
              <a:off x="454142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50" b="1" u="sng" dirty="0">
                  <a:latin typeface="Times New Roman" panose="02020603050405020304" pitchFamily="18" charset="0"/>
                  <a:cs typeface="Times New Roman" panose="02020603050405020304" pitchFamily="18" charset="0"/>
                </a:rPr>
                <a:t>Heavy-Lift</a:t>
              </a:r>
            </a:p>
            <a:p>
              <a:pPr algn="ctr"/>
              <a:r>
                <a:rPr lang="en-US" sz="1350" b="1" u="sng" dirty="0">
                  <a:latin typeface="Times New Roman" panose="02020603050405020304" pitchFamily="18" charset="0"/>
                  <a:cs typeface="Times New Roman" panose="02020603050405020304" pitchFamily="18" charset="0"/>
                </a:rPr>
                <a:t>Manager</a:t>
              </a:r>
            </a:p>
          </p:txBody>
        </p:sp>
        <p:sp>
          <p:nvSpPr>
            <p:cNvPr id="12" name="Rounded Rectangle 11"/>
            <p:cNvSpPr/>
            <p:nvPr/>
          </p:nvSpPr>
          <p:spPr>
            <a:xfrm>
              <a:off x="567934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50" b="1" u="sng" dirty="0">
                  <a:latin typeface="Times New Roman" panose="02020603050405020304" pitchFamily="18" charset="0"/>
                  <a:cs typeface="Times New Roman" panose="02020603050405020304" pitchFamily="18" charset="0"/>
                </a:rPr>
                <a:t>Piping</a:t>
              </a:r>
            </a:p>
            <a:p>
              <a:pPr algn="ctr"/>
              <a:r>
                <a:rPr lang="en-US" sz="1350" b="1" u="sng" dirty="0">
                  <a:latin typeface="Times New Roman" panose="02020603050405020304" pitchFamily="18" charset="0"/>
                  <a:cs typeface="Times New Roman" panose="02020603050405020304" pitchFamily="18" charset="0"/>
                </a:rPr>
                <a:t>Manager</a:t>
              </a:r>
            </a:p>
          </p:txBody>
        </p:sp>
        <p:sp>
          <p:nvSpPr>
            <p:cNvPr id="13" name="Rounded Rectangle 12"/>
            <p:cNvSpPr/>
            <p:nvPr/>
          </p:nvSpPr>
          <p:spPr>
            <a:xfrm>
              <a:off x="681726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00" b="1" u="sng" dirty="0">
                  <a:latin typeface="Times New Roman" panose="02020603050405020304" pitchFamily="18" charset="0"/>
                  <a:cs typeface="Times New Roman" panose="02020603050405020304" pitchFamily="18" charset="0"/>
                </a:rPr>
                <a:t>Electrical/</a:t>
              </a:r>
            </a:p>
            <a:p>
              <a:pPr algn="ctr"/>
              <a:r>
                <a:rPr lang="en-US" sz="1300" b="1" u="sng" dirty="0">
                  <a:latin typeface="Times New Roman" panose="02020603050405020304" pitchFamily="18" charset="0"/>
                  <a:cs typeface="Times New Roman" panose="02020603050405020304" pitchFamily="18" charset="0"/>
                </a:rPr>
                <a:t>Instrument</a:t>
              </a:r>
            </a:p>
            <a:p>
              <a:pPr algn="ctr"/>
              <a:r>
                <a:rPr lang="en-US" sz="1300" b="1" u="sng" dirty="0">
                  <a:latin typeface="Times New Roman" panose="02020603050405020304" pitchFamily="18" charset="0"/>
                  <a:cs typeface="Times New Roman" panose="02020603050405020304" pitchFamily="18" charset="0"/>
                </a:rPr>
                <a:t>Manager</a:t>
              </a:r>
            </a:p>
          </p:txBody>
        </p:sp>
        <p:sp>
          <p:nvSpPr>
            <p:cNvPr id="14" name="Rounded Rectangle 13"/>
            <p:cNvSpPr/>
            <p:nvPr/>
          </p:nvSpPr>
          <p:spPr>
            <a:xfrm>
              <a:off x="7955184" y="3488807"/>
              <a:ext cx="1097280" cy="914400"/>
            </a:xfrm>
            <a:prstGeom prst="roundRect">
              <a:avLst/>
            </a:prstGeom>
            <a:ln>
              <a:solidFill>
                <a:schemeClr val="accent5"/>
              </a:solidFill>
            </a:ln>
            <a:effectLst/>
            <a:sp3d>
              <a:bevelT w="139700" h="139700"/>
            </a:sp3d>
          </p:spPr>
          <p:style>
            <a:lnRef idx="1">
              <a:schemeClr val="accent5"/>
            </a:lnRef>
            <a:fillRef idx="2">
              <a:schemeClr val="accent5"/>
            </a:fillRef>
            <a:effectRef idx="1">
              <a:schemeClr val="accent5"/>
            </a:effectRef>
            <a:fontRef idx="minor">
              <a:schemeClr val="dk1"/>
            </a:fontRef>
          </p:style>
          <p:txBody>
            <a:bodyPr lIns="0" tIns="0" rIns="0" rtlCol="0" anchor="ctr"/>
            <a:lstStyle/>
            <a:p>
              <a:pPr algn="ctr"/>
              <a:r>
                <a:rPr lang="en-US" sz="1350" b="1" u="sng" spc="-80" dirty="0">
                  <a:latin typeface="Times New Roman" panose="02020603050405020304" pitchFamily="18" charset="0"/>
                  <a:cs typeface="Times New Roman" panose="02020603050405020304" pitchFamily="18" charset="0"/>
                </a:rPr>
                <a:t>Commissioning</a:t>
              </a:r>
            </a:p>
            <a:p>
              <a:pPr algn="ctr"/>
              <a:r>
                <a:rPr lang="en-US" sz="1350" b="1" u="sng" dirty="0">
                  <a:latin typeface="Times New Roman" panose="02020603050405020304" pitchFamily="18" charset="0"/>
                  <a:cs typeface="Times New Roman" panose="02020603050405020304" pitchFamily="18" charset="0"/>
                </a:rPr>
                <a:t>Start-up</a:t>
              </a:r>
            </a:p>
            <a:p>
              <a:pPr algn="ctr"/>
              <a:r>
                <a:rPr lang="en-US" sz="1350" b="1" u="sng" dirty="0">
                  <a:latin typeface="Times New Roman" panose="02020603050405020304" pitchFamily="18" charset="0"/>
                  <a:cs typeface="Times New Roman" panose="02020603050405020304" pitchFamily="18" charset="0"/>
                </a:rPr>
                <a:t>Manager</a:t>
              </a:r>
            </a:p>
          </p:txBody>
        </p:sp>
      </p:grpSp>
      <p:sp>
        <p:nvSpPr>
          <p:cNvPr id="15" name="Rounded Rectangle 14"/>
          <p:cNvSpPr/>
          <p:nvPr/>
        </p:nvSpPr>
        <p:spPr>
          <a:xfrm>
            <a:off x="3931920" y="1701043"/>
            <a:ext cx="2194560" cy="2194560"/>
          </a:xfrm>
          <a:prstGeom prst="roundRect">
            <a:avLst/>
          </a:prstGeom>
          <a:ln w="19050">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tIns="0" rtlCol="0" anchor="ctr"/>
          <a:lstStyle/>
          <a:p>
            <a:pPr algn="ctr"/>
            <a:r>
              <a:rPr lang="en-US" sz="1600" b="1" u="sng" dirty="0">
                <a:latin typeface="Times New Roman" panose="02020603050405020304" pitchFamily="18" charset="0"/>
                <a:cs typeface="Times New Roman" panose="02020603050405020304" pitchFamily="18" charset="0"/>
              </a:rPr>
              <a:t>Project Leadership</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Program Manager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Project Director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Construction Manager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Project Manager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Site Manager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Implementation Mgr.</a:t>
            </a:r>
          </a:p>
        </p:txBody>
      </p:sp>
      <p:sp>
        <p:nvSpPr>
          <p:cNvPr id="25" name="Rounded Rectangle 24"/>
          <p:cNvSpPr/>
          <p:nvPr/>
        </p:nvSpPr>
        <p:spPr>
          <a:xfrm>
            <a:off x="6770849" y="2684401"/>
            <a:ext cx="2785110" cy="82296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tIns="0" rtlCol="0" anchor="t"/>
          <a:lstStyle/>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Cost Engineers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Schedulers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Estimators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Planners</a:t>
            </a:r>
          </a:p>
        </p:txBody>
      </p:sp>
      <p:sp>
        <p:nvSpPr>
          <p:cNvPr id="26" name="Rounded Rectangle 25"/>
          <p:cNvSpPr/>
          <p:nvPr/>
        </p:nvSpPr>
        <p:spPr>
          <a:xfrm>
            <a:off x="6775450" y="3899732"/>
            <a:ext cx="2785110" cy="100584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91440" tIns="0" rtlCol="0" anchor="t"/>
          <a:lstStyle/>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Procurement Specialist</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Materials Coordinators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Logistics Coordinators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Project Administrative Support</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Lodging &amp; Catering Support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40" y="1595979"/>
            <a:ext cx="3065782" cy="770665"/>
          </a:xfrm>
          <a:prstGeom prst="rect">
            <a:avLst/>
          </a:prstGeom>
        </p:spPr>
      </p:pic>
      <p:sp>
        <p:nvSpPr>
          <p:cNvPr id="28" name="Rounded Rectangle 27"/>
          <p:cNvSpPr/>
          <p:nvPr/>
        </p:nvSpPr>
        <p:spPr>
          <a:xfrm>
            <a:off x="497840" y="3904092"/>
            <a:ext cx="2785110" cy="100584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tIns="0" rtlCol="0" anchor="t"/>
          <a:lstStyle/>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Project Engineers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Construction Engineers</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Equipment/Package Specialist</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Constructability Coordinator</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Regulatory Compliance Specialist</a:t>
            </a:r>
          </a:p>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548688" y="6011013"/>
            <a:ext cx="8961024" cy="914400"/>
            <a:chOff x="81376" y="4468733"/>
            <a:chExt cx="8961024" cy="1320430"/>
          </a:xfrm>
        </p:grpSpPr>
        <p:sp>
          <p:nvSpPr>
            <p:cNvPr id="17" name="Rounded Rectangle 16"/>
            <p:cNvSpPr/>
            <p:nvPr/>
          </p:nvSpPr>
          <p:spPr>
            <a:xfrm>
              <a:off x="81376"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Inspectors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29" name="Rounded Rectangle 28"/>
            <p:cNvSpPr/>
            <p:nvPr/>
          </p:nvSpPr>
          <p:spPr>
            <a:xfrm>
              <a:off x="1219296"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Inspectors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sp>
          <p:nvSpPr>
            <p:cNvPr id="30" name="Rounded Rectangle 29"/>
            <p:cNvSpPr/>
            <p:nvPr/>
          </p:nvSpPr>
          <p:spPr>
            <a:xfrm>
              <a:off x="2357216"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sp>
          <p:nvSpPr>
            <p:cNvPr id="31" name="Rounded Rectangle 30"/>
            <p:cNvSpPr/>
            <p:nvPr/>
          </p:nvSpPr>
          <p:spPr>
            <a:xfrm>
              <a:off x="3495136"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sp>
          <p:nvSpPr>
            <p:cNvPr id="32" name="Rounded Rectangle 31"/>
            <p:cNvSpPr/>
            <p:nvPr/>
          </p:nvSpPr>
          <p:spPr>
            <a:xfrm>
              <a:off x="4637512"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sp>
          <p:nvSpPr>
            <p:cNvPr id="33" name="Rounded Rectangle 32"/>
            <p:cNvSpPr/>
            <p:nvPr/>
          </p:nvSpPr>
          <p:spPr>
            <a:xfrm>
              <a:off x="5770976"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sp>
          <p:nvSpPr>
            <p:cNvPr id="34" name="Rounded Rectangle 33"/>
            <p:cNvSpPr/>
            <p:nvPr/>
          </p:nvSpPr>
          <p:spPr>
            <a:xfrm>
              <a:off x="6908045"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sp>
          <p:nvSpPr>
            <p:cNvPr id="35" name="Rounded Rectangle 34"/>
            <p:cNvSpPr/>
            <p:nvPr/>
          </p:nvSpPr>
          <p:spPr>
            <a:xfrm>
              <a:off x="8046816" y="4468733"/>
              <a:ext cx="995584" cy="132043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0" rIns="0" rtlCol="0" anchor="t"/>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Planner</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Field-</a:t>
              </a:r>
            </a:p>
            <a:p>
              <a:r>
                <a:rPr lang="en-US" sz="1200" dirty="0">
                  <a:latin typeface="Times New Roman" panose="02020603050405020304" pitchFamily="18" charset="0"/>
                  <a:cs typeface="Times New Roman" panose="02020603050405020304" pitchFamily="18" charset="0"/>
                </a:rPr>
                <a:t>  Coordinators</a:t>
              </a:r>
            </a:p>
          </p:txBody>
        </p:sp>
      </p:grpSp>
      <p:sp>
        <p:nvSpPr>
          <p:cNvPr id="38" name="Rounded Rectangle 37"/>
          <p:cNvSpPr/>
          <p:nvPr/>
        </p:nvSpPr>
        <p:spPr>
          <a:xfrm>
            <a:off x="6770849" y="3609024"/>
            <a:ext cx="2785110" cy="27432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lIns="91440" tIns="0" rtlCol="0" anchor="t"/>
          <a:lstStyle/>
          <a:p>
            <a:pPr algn="ctr"/>
            <a:r>
              <a:rPr lang="en-US" sz="1400" b="1" u="sng" dirty="0">
                <a:latin typeface="Times New Roman" panose="02020603050405020304" pitchFamily="18" charset="0"/>
                <a:cs typeface="Times New Roman" panose="02020603050405020304" pitchFamily="18" charset="0"/>
              </a:rPr>
              <a:t>Logistics Lead</a:t>
            </a:r>
            <a:endParaRPr lang="en-US" sz="1400" dirty="0">
              <a:latin typeface="Times New Roman" panose="02020603050405020304" pitchFamily="18" charset="0"/>
              <a:cs typeface="Times New Roman" panose="02020603050405020304" pitchFamily="18" charset="0"/>
            </a:endParaRPr>
          </a:p>
        </p:txBody>
      </p:sp>
      <p:sp>
        <p:nvSpPr>
          <p:cNvPr id="39" name="Rounded Rectangle 38"/>
          <p:cNvSpPr/>
          <p:nvPr/>
        </p:nvSpPr>
        <p:spPr>
          <a:xfrm>
            <a:off x="6770849" y="2389603"/>
            <a:ext cx="2785110" cy="27432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tIns="0" rtlCol="0" anchor="t"/>
          <a:lstStyle/>
          <a:p>
            <a:pPr algn="ctr"/>
            <a:r>
              <a:rPr lang="en-US" sz="1400" b="1" u="sng" dirty="0">
                <a:latin typeface="Times New Roman" panose="02020603050405020304" pitchFamily="18" charset="0"/>
                <a:cs typeface="Times New Roman" panose="02020603050405020304" pitchFamily="18" charset="0"/>
              </a:rPr>
              <a:t>Project Controls Lead</a:t>
            </a:r>
            <a:endParaRPr lang="en-US" sz="1200" dirty="0">
              <a:latin typeface="Times New Roman" panose="02020603050405020304" pitchFamily="18" charset="0"/>
              <a:cs typeface="Times New Roman" panose="02020603050405020304" pitchFamily="18" charset="0"/>
            </a:endParaRPr>
          </a:p>
        </p:txBody>
      </p:sp>
      <p:sp>
        <p:nvSpPr>
          <p:cNvPr id="40" name="Rounded Rectangle 39"/>
          <p:cNvSpPr/>
          <p:nvPr/>
        </p:nvSpPr>
        <p:spPr>
          <a:xfrm>
            <a:off x="497840" y="3611880"/>
            <a:ext cx="2785110" cy="274320"/>
          </a:xfrm>
          <a:prstGeom prst="roundRect">
            <a:avLst/>
          </a:prstGeom>
          <a:ln>
            <a:solidFill>
              <a:schemeClr val="accent5"/>
            </a:solid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tIns="0" rtlCol="0" anchor="t"/>
          <a:lstStyle/>
          <a:p>
            <a:pPr algn="ctr"/>
            <a:r>
              <a:rPr lang="en-US" sz="1400" b="1" u="sng" dirty="0">
                <a:latin typeface="Times New Roman" panose="02020603050405020304" pitchFamily="18" charset="0"/>
                <a:cs typeface="Times New Roman" panose="02020603050405020304" pitchFamily="18" charset="0"/>
              </a:rPr>
              <a:t>Technical Lead</a:t>
            </a:r>
            <a:endParaRPr lang="en-US" sz="1200" dirty="0">
              <a:latin typeface="Times New Roman" panose="02020603050405020304" pitchFamily="18" charset="0"/>
              <a:cs typeface="Times New Roman" panose="02020603050405020304" pitchFamily="18" charset="0"/>
            </a:endParaRPr>
          </a:p>
        </p:txBody>
      </p:sp>
      <p:grpSp>
        <p:nvGrpSpPr>
          <p:cNvPr id="81" name="Group 80"/>
          <p:cNvGrpSpPr/>
          <p:nvPr/>
        </p:nvGrpSpPr>
        <p:grpSpPr>
          <a:xfrm>
            <a:off x="3286188" y="2526766"/>
            <a:ext cx="3483047" cy="2653129"/>
            <a:chOff x="2828985" y="2069563"/>
            <a:chExt cx="3483047" cy="2653129"/>
          </a:xfrm>
          <a:effectLst>
            <a:glow rad="63500">
              <a:schemeClr val="accent5">
                <a:satMod val="175000"/>
                <a:alpha val="40000"/>
              </a:schemeClr>
            </a:glow>
          </a:effectLst>
        </p:grpSpPr>
        <p:cxnSp>
          <p:nvCxnSpPr>
            <p:cNvPr id="72" name="Straight Connector 71"/>
            <p:cNvCxnSpPr/>
            <p:nvPr/>
          </p:nvCxnSpPr>
          <p:spPr>
            <a:xfrm>
              <a:off x="5900552" y="2069563"/>
              <a:ext cx="41148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2828985" y="2069563"/>
              <a:ext cx="3483047" cy="2653129"/>
              <a:chOff x="2828985" y="2069563"/>
              <a:chExt cx="3483047" cy="2653129"/>
            </a:xfrm>
          </p:grpSpPr>
          <p:cxnSp>
            <p:nvCxnSpPr>
              <p:cNvPr id="62" name="Elbow Connector 61"/>
              <p:cNvCxnSpPr/>
              <p:nvPr/>
            </p:nvCxnSpPr>
            <p:spPr>
              <a:xfrm>
                <a:off x="2828985" y="3288984"/>
                <a:ext cx="1743015" cy="656468"/>
              </a:xfrm>
              <a:prstGeom prst="bentConnector3">
                <a:avLst>
                  <a:gd name="adj1" fmla="val 22285"/>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flipH="1">
                <a:off x="4569017" y="3288984"/>
                <a:ext cx="1743015" cy="656468"/>
              </a:xfrm>
              <a:prstGeom prst="bentConnector3">
                <a:avLst>
                  <a:gd name="adj1" fmla="val 22285"/>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26348" y="2069563"/>
                <a:ext cx="0" cy="127607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69017" y="3442532"/>
                <a:ext cx="0" cy="128016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6529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BD95-A24B-4075-B40F-EEADE9E13C3B}"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8</a:t>
            </a:fld>
            <a:endParaRPr lang="en-US" dirty="0"/>
          </a:p>
        </p:txBody>
      </p:sp>
      <p:sp>
        <p:nvSpPr>
          <p:cNvPr id="5" name="Title 4"/>
          <p:cNvSpPr>
            <a:spLocks noGrp="1"/>
          </p:cNvSpPr>
          <p:nvPr>
            <p:ph type="title"/>
          </p:nvPr>
        </p:nvSpPr>
        <p:spPr/>
        <p:txBody>
          <a:bodyPr/>
          <a:lstStyle/>
          <a:p>
            <a:r>
              <a:rPr lang="en-US" dirty="0"/>
              <a:t>TECHNICAL</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3682"/>
          <a:stretch/>
        </p:blipFill>
        <p:spPr>
          <a:xfrm>
            <a:off x="7824344" y="2636345"/>
            <a:ext cx="2038642" cy="1688858"/>
          </a:xfrm>
          <a:prstGeom prst="rect">
            <a:avLst/>
          </a:prstGeom>
          <a:ln w="31750">
            <a:solidFill>
              <a:srgbClr val="05447C"/>
            </a:solidFill>
          </a:ln>
          <a:effectLst>
            <a:glow rad="101600">
              <a:schemeClr val="accent5">
                <a:satMod val="175000"/>
                <a:alpha val="40000"/>
              </a:schemeClr>
            </a:glow>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6898"/>
          <a:stretch/>
        </p:blipFill>
        <p:spPr>
          <a:xfrm>
            <a:off x="8089870" y="932685"/>
            <a:ext cx="1773116" cy="1480706"/>
          </a:xfrm>
          <a:prstGeom prst="rect">
            <a:avLst/>
          </a:prstGeom>
          <a:ln w="31750">
            <a:solidFill>
              <a:srgbClr val="05447C"/>
            </a:solidFill>
          </a:ln>
          <a:effectLst>
            <a:glow rad="101600">
              <a:schemeClr val="accent5">
                <a:satMod val="175000"/>
                <a:alpha val="40000"/>
              </a:schemeClr>
            </a:glo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072" y="3769858"/>
            <a:ext cx="1619250" cy="1074420"/>
          </a:xfrm>
          <a:prstGeom prst="rect">
            <a:avLst/>
          </a:prstGeom>
          <a:ln w="31750">
            <a:solidFill>
              <a:srgbClr val="05447C"/>
            </a:solidFill>
          </a:ln>
          <a:effectLst>
            <a:glow rad="101600">
              <a:schemeClr val="accent5">
                <a:satMod val="175000"/>
                <a:alpha val="40000"/>
              </a:schemeClr>
            </a:glo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509" y="5596192"/>
            <a:ext cx="2338168" cy="1532581"/>
          </a:xfrm>
          <a:prstGeom prst="rect">
            <a:avLst/>
          </a:prstGeom>
          <a:ln w="31750">
            <a:solidFill>
              <a:srgbClr val="05447C"/>
            </a:solidFill>
          </a:ln>
          <a:effectLst>
            <a:glow rad="101600">
              <a:schemeClr val="accent5">
                <a:satMod val="175000"/>
                <a:alpha val="40000"/>
              </a:schemeClr>
            </a:glow>
          </a:effectLst>
        </p:spPr>
      </p:pic>
      <p:sp>
        <p:nvSpPr>
          <p:cNvPr id="19" name="TextBox 18"/>
          <p:cNvSpPr txBox="1"/>
          <p:nvPr/>
        </p:nvSpPr>
        <p:spPr>
          <a:xfrm>
            <a:off x="1137799" y="1098750"/>
            <a:ext cx="4437939" cy="2277547"/>
          </a:xfrm>
          <a:prstGeom prst="rect">
            <a:avLst/>
          </a:prstGeom>
          <a:noFill/>
        </p:spPr>
        <p:txBody>
          <a:bodyPr wrap="square" lIns="0" tIns="0" bIns="0" rtlCol="0">
            <a:spAutoFit/>
          </a:bodyPr>
          <a:lstStyle>
            <a:defPPr>
              <a:defRPr lang="en-US"/>
            </a:defPPr>
            <a:lvl1pPr marL="285750" indent="-285750">
              <a:buClr>
                <a:srgbClr val="FF0000"/>
              </a:buClr>
              <a:buFont typeface="Wingdings" panose="05000000000000000000" pitchFamily="2" charset="2"/>
              <a:buChar char="v"/>
              <a:defRPr sz="1200" b="1" cap="small">
                <a:solidFill>
                  <a:prstClr val="black"/>
                </a:solidFill>
                <a:latin typeface="Times New Roman" panose="02020603050405020304" pitchFamily="18" charset="0"/>
                <a:cs typeface="Times New Roman" panose="02020603050405020304" pitchFamily="18" charset="0"/>
              </a:defRPr>
            </a:lvl1pPr>
          </a:lstStyle>
          <a:p>
            <a:pPr marL="0" indent="0">
              <a:spcAft>
                <a:spcPts val="300"/>
              </a:spcAft>
              <a:buClr>
                <a:srgbClr val="C00000"/>
              </a:buClr>
              <a:buNone/>
            </a:pPr>
            <a:r>
              <a:rPr lang="en-US" sz="1600" u="sng" dirty="0"/>
              <a:t>Instrumentation &amp; Electrical Technicians</a:t>
            </a:r>
          </a:p>
          <a:p>
            <a:pPr marL="57150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Complete Field Services</a:t>
            </a:r>
          </a:p>
          <a:p>
            <a:pPr marL="57150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Calibration &amp; Testing</a:t>
            </a:r>
          </a:p>
          <a:p>
            <a:pPr marL="57150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Analytical Specialists – Process Analyzers</a:t>
            </a:r>
          </a:p>
          <a:p>
            <a:pPr marL="57150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Automation Integration</a:t>
            </a:r>
          </a:p>
          <a:p>
            <a:pPr marL="571500">
              <a:spcAft>
                <a:spcPts val="300"/>
              </a:spcAft>
              <a:buClr>
                <a:srgbClr val="C00000"/>
              </a:buClr>
            </a:pPr>
            <a:r>
              <a:rPr lang="en-US" sz="1400" dirty="0"/>
              <a:t>Construction (TDLR 31573)</a:t>
            </a:r>
          </a:p>
          <a:p>
            <a:pPr marL="571500">
              <a:spcAft>
                <a:spcPts val="300"/>
              </a:spcAft>
              <a:buClr>
                <a:srgbClr val="C00000"/>
              </a:buClr>
            </a:pPr>
            <a:r>
              <a:rPr lang="en-US" sz="1400" dirty="0"/>
              <a:t>Metering</a:t>
            </a:r>
            <a:endParaRPr lang="en-US" sz="1400" b="1" cap="small" dirty="0">
              <a:latin typeface="Times New Roman" panose="02020603050405020304" pitchFamily="18" charset="0"/>
              <a:cs typeface="Times New Roman" panose="02020603050405020304" pitchFamily="18" charset="0"/>
            </a:endParaRPr>
          </a:p>
          <a:p>
            <a:pPr marL="57150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Fabrication</a:t>
            </a:r>
          </a:p>
          <a:p>
            <a:pPr marL="571500">
              <a:spcAft>
                <a:spcPts val="300"/>
              </a:spcAft>
              <a:buClr>
                <a:srgbClr val="C00000"/>
              </a:buClr>
            </a:pPr>
            <a:endParaRPr lang="en-US" sz="1400" b="1" cap="small"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3913" y="4512383"/>
            <a:ext cx="1769073" cy="2898386"/>
          </a:xfrm>
          <a:prstGeom prst="rect">
            <a:avLst/>
          </a:prstGeom>
          <a:ln w="31750">
            <a:solidFill>
              <a:srgbClr val="05447C"/>
            </a:solidFill>
          </a:ln>
          <a:effectLst>
            <a:glow rad="101600">
              <a:schemeClr val="accent5">
                <a:satMod val="175000"/>
                <a:alpha val="40000"/>
              </a:schemeClr>
            </a:glow>
          </a:effec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2636" y="5046330"/>
            <a:ext cx="2202776" cy="2077127"/>
          </a:xfrm>
          <a:prstGeom prst="rect">
            <a:avLst/>
          </a:prstGeom>
          <a:ln w="31750">
            <a:solidFill>
              <a:srgbClr val="05447C"/>
            </a:solidFill>
          </a:ln>
          <a:effectLst>
            <a:glow rad="101600">
              <a:schemeClr val="accent5">
                <a:satMod val="175000"/>
                <a:alpha val="40000"/>
              </a:schemeClr>
            </a:glow>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9872" y="2415556"/>
            <a:ext cx="2866192" cy="2866192"/>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9020" y="874931"/>
            <a:ext cx="2837772" cy="26911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071" y="2851639"/>
            <a:ext cx="1836438" cy="1836438"/>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7799" y="3990505"/>
            <a:ext cx="2095500" cy="1295400"/>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721" y="5312646"/>
            <a:ext cx="2836829" cy="1891219"/>
          </a:xfrm>
          <a:prstGeom prst="rect">
            <a:avLst/>
          </a:prstGeom>
          <a:ln w="31750">
            <a:solidFill>
              <a:srgbClr val="05447C"/>
            </a:solidFill>
          </a:ln>
          <a:effectLst>
            <a:glow rad="101600">
              <a:schemeClr val="accent5">
                <a:satMod val="175000"/>
                <a:alpha val="40000"/>
              </a:schemeClr>
            </a:glow>
          </a:effectLst>
        </p:spPr>
      </p:pic>
    </p:spTree>
    <p:extLst>
      <p:ext uri="{BB962C8B-B14F-4D97-AF65-F5344CB8AC3E}">
        <p14:creationId xmlns:p14="http://schemas.microsoft.com/office/powerpoint/2010/main" val="126226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BD95-A24B-4075-B40F-EEADE9E13C3B}" type="datetime1">
              <a:rPr lang="en-US" smtClean="0"/>
              <a:t>3/15/2016</a:t>
            </a:fld>
            <a:endParaRPr lang="en-US" dirty="0"/>
          </a:p>
        </p:txBody>
      </p:sp>
      <p:sp>
        <p:nvSpPr>
          <p:cNvPr id="3" name="Footer Placeholder 2"/>
          <p:cNvSpPr>
            <a:spLocks noGrp="1"/>
          </p:cNvSpPr>
          <p:nvPr>
            <p:ph type="ftr" sz="quarter" idx="11"/>
          </p:nvPr>
        </p:nvSpPr>
        <p:spPr/>
        <p:txBody>
          <a:bodyPr/>
          <a:lstStyle/>
          <a:p>
            <a:r>
              <a:rPr lang="en-US" kern="1400" spc="300" dirty="0">
                <a:solidFill>
                  <a:srgbClr val="3B3838"/>
                </a:solidFill>
                <a:latin typeface="Times New Roman" panose="02020603050405020304" pitchFamily="18" charset="0"/>
              </a:rPr>
              <a:t>WWW.RUSHRESOURCES.COM </a:t>
            </a:r>
            <a:endParaRPr lang="en-US" dirty="0"/>
          </a:p>
        </p:txBody>
      </p:sp>
      <p:sp>
        <p:nvSpPr>
          <p:cNvPr id="4" name="Slide Number Placeholder 3"/>
          <p:cNvSpPr>
            <a:spLocks noGrp="1"/>
          </p:cNvSpPr>
          <p:nvPr>
            <p:ph type="sldNum" sz="quarter" idx="12"/>
          </p:nvPr>
        </p:nvSpPr>
        <p:spPr/>
        <p:txBody>
          <a:bodyPr/>
          <a:lstStyle/>
          <a:p>
            <a:fld id="{C55DC726-1E8C-4E09-B1FE-58C1F7580C06}" type="slidenum">
              <a:rPr lang="en-US" smtClean="0"/>
              <a:t>9</a:t>
            </a:fld>
            <a:endParaRPr lang="en-US" dirty="0"/>
          </a:p>
        </p:txBody>
      </p:sp>
      <p:sp>
        <p:nvSpPr>
          <p:cNvPr id="5" name="Title 4"/>
          <p:cNvSpPr>
            <a:spLocks noGrp="1"/>
          </p:cNvSpPr>
          <p:nvPr>
            <p:ph type="title"/>
          </p:nvPr>
        </p:nvSpPr>
        <p:spPr/>
        <p:txBody>
          <a:bodyPr/>
          <a:lstStyle/>
          <a:p>
            <a:r>
              <a:rPr lang="en-US" dirty="0"/>
              <a:t>TECHNICAL</a:t>
            </a:r>
          </a:p>
        </p:txBody>
      </p:sp>
      <p:sp>
        <p:nvSpPr>
          <p:cNvPr id="7" name="TextBox 6"/>
          <p:cNvSpPr txBox="1"/>
          <p:nvPr/>
        </p:nvSpPr>
        <p:spPr>
          <a:xfrm>
            <a:off x="5729592" y="1103701"/>
            <a:ext cx="4328808" cy="2054409"/>
          </a:xfrm>
          <a:prstGeom prst="rect">
            <a:avLst/>
          </a:prstGeom>
          <a:noFill/>
        </p:spPr>
        <p:txBody>
          <a:bodyPr wrap="square" lIns="0" tIns="0" bIns="0" rtlCol="0">
            <a:spAutoFit/>
          </a:bodyPr>
          <a:lstStyle>
            <a:defPPr>
              <a:defRPr lang="en-US"/>
            </a:defPPr>
            <a:lvl1pPr marL="285750" indent="-285750">
              <a:buClr>
                <a:srgbClr val="FF0000"/>
              </a:buClr>
              <a:buFont typeface="Wingdings" panose="05000000000000000000" pitchFamily="2" charset="2"/>
              <a:buChar char="v"/>
              <a:defRPr sz="1200" b="1" cap="small">
                <a:solidFill>
                  <a:prstClr val="black"/>
                </a:solidFill>
                <a:latin typeface="Times New Roman" panose="02020603050405020304" pitchFamily="18" charset="0"/>
                <a:cs typeface="Times New Roman" panose="02020603050405020304" pitchFamily="18" charset="0"/>
              </a:defRPr>
            </a:lvl1pPr>
          </a:lstStyle>
          <a:p>
            <a:pPr marL="0" indent="0">
              <a:spcAft>
                <a:spcPts val="300"/>
              </a:spcAft>
              <a:buClr>
                <a:srgbClr val="C00000"/>
              </a:buClr>
              <a:buNone/>
            </a:pPr>
            <a:r>
              <a:rPr lang="en-US" sz="1600" u="sng" dirty="0"/>
              <a:t>Turnkey Commissioning/Completions</a:t>
            </a:r>
          </a:p>
          <a:p>
            <a:pPr marL="0" indent="0">
              <a:spcAft>
                <a:spcPts val="300"/>
              </a:spcAft>
              <a:buClr>
                <a:srgbClr val="C00000"/>
              </a:buClr>
              <a:buNone/>
            </a:pPr>
            <a:r>
              <a:rPr lang="en-US" sz="1600" u="sng" dirty="0"/>
              <a:t>(All Disciplines)</a:t>
            </a:r>
          </a:p>
          <a:p>
            <a:pPr marL="457200" indent="-17145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Planning</a:t>
            </a:r>
          </a:p>
          <a:p>
            <a:pPr marL="457200" indent="-17145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Fabrication QA</a:t>
            </a:r>
          </a:p>
          <a:p>
            <a:pPr marL="457200" indent="-17145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Mechanical Completion</a:t>
            </a:r>
          </a:p>
          <a:p>
            <a:pPr marL="457200" indent="-17145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Pre-Commissioning (Static)</a:t>
            </a:r>
          </a:p>
          <a:p>
            <a:pPr marL="457200" indent="-17145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Commissioning &amp; Startup (Dynamic)</a:t>
            </a:r>
          </a:p>
          <a:p>
            <a:pPr marL="457200" indent="-171450">
              <a:spcAft>
                <a:spcPts val="300"/>
              </a:spcAft>
              <a:buClr>
                <a:srgbClr val="C00000"/>
              </a:buClr>
            </a:pPr>
            <a:r>
              <a:rPr lang="en-US" sz="1400" b="1" cap="small" dirty="0">
                <a:latin typeface="Times New Roman" panose="02020603050405020304" pitchFamily="18" charset="0"/>
                <a:cs typeface="Times New Roman" panose="02020603050405020304" pitchFamily="18" charset="0"/>
              </a:rPr>
              <a:t>Complete Database &amp; Databooks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261" y="4986769"/>
            <a:ext cx="3416644" cy="2217096"/>
          </a:xfrm>
          <a:prstGeom prst="rect">
            <a:avLst/>
          </a:prstGeom>
          <a:ln w="31750">
            <a:solidFill>
              <a:srgbClr val="05447C"/>
            </a:solidFill>
          </a:ln>
          <a:effectLst>
            <a:glow rad="101600">
              <a:schemeClr val="accent5">
                <a:satMod val="175000"/>
                <a:alpha val="40000"/>
              </a:schemeClr>
            </a:glo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547" y="1103701"/>
            <a:ext cx="3462358" cy="1945845"/>
          </a:xfrm>
          <a:prstGeom prst="rect">
            <a:avLst/>
          </a:prstGeom>
          <a:ln w="31750">
            <a:solidFill>
              <a:srgbClr val="05447C"/>
            </a:solidFill>
          </a:ln>
          <a:effectLst>
            <a:glow rad="101600">
              <a:schemeClr val="accent5">
                <a:satMod val="175000"/>
                <a:alpha val="40000"/>
              </a:schemeClr>
            </a:glo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5" y="3260904"/>
            <a:ext cx="4379296" cy="1514507"/>
          </a:xfrm>
          <a:prstGeom prst="rect">
            <a:avLst/>
          </a:prstGeom>
          <a:ln w="31750">
            <a:solidFill>
              <a:srgbClr val="05447C"/>
            </a:solidFill>
          </a:ln>
          <a:effectLst>
            <a:glow rad="101600">
              <a:schemeClr val="accent5">
                <a:satMod val="175000"/>
                <a:alpha val="40000"/>
              </a:schemeClr>
            </a:glo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560" y="5816372"/>
            <a:ext cx="3931929" cy="1387493"/>
          </a:xfrm>
          <a:prstGeom prst="rect">
            <a:avLst/>
          </a:prstGeom>
          <a:ln w="31750">
            <a:solidFill>
              <a:srgbClr val="05447C"/>
            </a:solidFill>
          </a:ln>
          <a:effectLst>
            <a:glow rad="101600">
              <a:schemeClr val="accent5">
                <a:satMod val="175000"/>
                <a:alpha val="40000"/>
              </a:schemeClr>
            </a:glo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2222" y="3352747"/>
            <a:ext cx="3002604" cy="2251953"/>
          </a:xfrm>
          <a:prstGeom prst="rect">
            <a:avLst/>
          </a:prstGeom>
          <a:ln w="31750">
            <a:solidFill>
              <a:srgbClr val="05447C"/>
            </a:solidFill>
          </a:ln>
          <a:effectLst>
            <a:glow rad="101600">
              <a:schemeClr val="accent5">
                <a:satMod val="175000"/>
                <a:alpha val="40000"/>
              </a:schemeClr>
            </a:glow>
          </a:effectLst>
        </p:spPr>
      </p:pic>
    </p:spTree>
    <p:extLst>
      <p:ext uri="{BB962C8B-B14F-4D97-AF65-F5344CB8AC3E}">
        <p14:creationId xmlns:p14="http://schemas.microsoft.com/office/powerpoint/2010/main" val="742189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10765</TotalTime>
  <Words>1073</Words>
  <Application>Microsoft Office PowerPoint</Application>
  <PresentationFormat>Custom</PresentationFormat>
  <Paragraphs>409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Vladimir Script</vt:lpstr>
      <vt:lpstr>Wingdings</vt:lpstr>
      <vt:lpstr>Office Theme</vt:lpstr>
      <vt:lpstr>PowerPoint Presentation</vt:lpstr>
      <vt:lpstr>PowerPoint Presentation</vt:lpstr>
      <vt:lpstr>PowerPoint Presentation</vt:lpstr>
      <vt:lpstr>SUMMARY</vt:lpstr>
      <vt:lpstr>MANAGEMENT</vt:lpstr>
      <vt:lpstr>MANAGEMENT</vt:lpstr>
      <vt:lpstr>MANAGEMENT</vt:lpstr>
      <vt:lpstr>TECHNICAL</vt:lpstr>
      <vt:lpstr>TECHNICAL</vt:lpstr>
      <vt:lpstr>TECHNICAL</vt:lpstr>
      <vt:lpstr>TECHNICAL</vt:lpstr>
      <vt:lpstr>CONSULTING</vt:lpstr>
      <vt:lpstr>EXPERIENCE</vt:lpstr>
      <vt:lpstr>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Rush</dc:creator>
  <cp:lastModifiedBy>John Rush</cp:lastModifiedBy>
  <cp:revision>269</cp:revision>
  <cp:lastPrinted>2016-03-15T14:40:16Z</cp:lastPrinted>
  <dcterms:created xsi:type="dcterms:W3CDTF">2016-02-29T17:02:16Z</dcterms:created>
  <dcterms:modified xsi:type="dcterms:W3CDTF">2016-03-15T14:41:48Z</dcterms:modified>
</cp:coreProperties>
</file>