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17/03/16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17/03/16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17/03/16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15 at 16.50.44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63" y="2143764"/>
            <a:ext cx="2846458" cy="2650150"/>
          </a:xfrm>
          <a:prstGeom prst="rect">
            <a:avLst/>
          </a:prstGeom>
        </p:spPr>
      </p:pic>
      <p:pic>
        <p:nvPicPr>
          <p:cNvPr id="7" name="Picture 6" descr="Screen Shot 2016-03-16 at 13.39.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21" y="1732002"/>
            <a:ext cx="3209879" cy="173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Shot 2016-03-16 at 18.03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40" y="24743"/>
            <a:ext cx="4178553" cy="1713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G_00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21" y="3466828"/>
            <a:ext cx="2938566" cy="220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G_006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2" y="3659422"/>
            <a:ext cx="2993795" cy="2013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reen Shot 2016-03-16 at 18.36.0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63" y="4710319"/>
            <a:ext cx="3143397" cy="214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008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2" y="1738497"/>
            <a:ext cx="2866777" cy="160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creen Shot 2016-03-16 at 18.47.5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99" y="3003410"/>
            <a:ext cx="914912" cy="90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427950" y="1738497"/>
            <a:ext cx="212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venir Next Demi Bold"/>
                <a:cs typeface="Avenir Next Demi Bold"/>
              </a:rPr>
              <a:t>Callidus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269719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15 at 16.50.44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99" y="1209911"/>
            <a:ext cx="5340259" cy="497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31500" y="488150"/>
            <a:ext cx="309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venir Next Demi Bold"/>
                <a:cs typeface="Avenir Next Demi Bold"/>
              </a:rPr>
              <a:t>Callidus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415427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16 at 13.09.45.jpg"/>
          <p:cNvPicPr>
            <a:picLocks noChangeAspect="1"/>
          </p:cNvPicPr>
          <p:nvPr/>
        </p:nvPicPr>
        <p:blipFill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9" y="242290"/>
            <a:ext cx="8868485" cy="308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Shot 2016-03-16 at 13.38.53.jpg"/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7" y="3454603"/>
            <a:ext cx="8838637" cy="301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creen Shot 2016-03-15 at 16.50.44.jp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58" y="1255668"/>
            <a:ext cx="5189053" cy="483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963223" y="596779"/>
            <a:ext cx="309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venir Next Demi Bold"/>
                <a:cs typeface="Avenir Next Demi Bold"/>
              </a:rPr>
              <a:t>Callidus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venir Next Demi Bold"/>
              <a:cs typeface="Avenir Next Demi Bold"/>
            </a:endParaRPr>
          </a:p>
        </p:txBody>
      </p:sp>
      <p:pic>
        <p:nvPicPr>
          <p:cNvPr id="6" name="Picture 5" descr="Screen Shot 2016-03-16 at 18.47.5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3" y="2867457"/>
            <a:ext cx="1470669" cy="145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194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88</TotalTime>
  <Words>3</Words>
  <Application>Microsoft Macintosh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 Black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Turner</dc:creator>
  <cp:lastModifiedBy>Ted Turner</cp:lastModifiedBy>
  <cp:revision>12</cp:revision>
  <dcterms:created xsi:type="dcterms:W3CDTF">2016-03-16T17:42:05Z</dcterms:created>
  <dcterms:modified xsi:type="dcterms:W3CDTF">2016-03-17T12:49:37Z</dcterms:modified>
</cp:coreProperties>
</file>