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391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058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72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396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01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089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14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461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526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219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904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55A33-A1DF-4276-9845-7BDD1BFD4405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92BE-93B7-4A65-AEAC-64CC5E3489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749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4357" y="2332650"/>
            <a:ext cx="516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Batang" panose="02030600000101010101" pitchFamily="18" charset="-127"/>
              </a:rPr>
              <a:t>Inspire</a:t>
            </a:r>
            <a:endParaRPr lang="en-A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0366" y="2967548"/>
            <a:ext cx="958917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Batang" panose="02030600000101010101" pitchFamily="18" charset="-127"/>
              </a:rPr>
              <a:t>Financial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189938" y="3306102"/>
            <a:ext cx="2783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‘fulfilling your dreams, securing your future’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0757" y="2358050"/>
            <a:ext cx="516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Batang" panose="02030600000101010101" pitchFamily="18" charset="-127"/>
              </a:rPr>
              <a:t>Inspire</a:t>
            </a:r>
            <a:endParaRPr lang="en-AU" sz="4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anose="04030905020B02020C02" pitchFamily="82" charset="0"/>
              <a:ea typeface="Batang" panose="02030600000101010101" pitchFamily="18" charset="-127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36766" y="2992948"/>
            <a:ext cx="1039067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Batang" panose="02030600000101010101" pitchFamily="18" charset="-127"/>
              </a:rPr>
              <a:t>Financial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533338" y="3331502"/>
            <a:ext cx="2783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Bauhaus 93" panose="04030905020B02020C02" pitchFamily="82" charset="0"/>
                <a:ea typeface="Batang" panose="02030600000101010101" pitchFamily="18" charset="-127"/>
              </a:rPr>
              <a:t>‘fulfilling your dreams, securing your future’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7331" y="4305758"/>
            <a:ext cx="516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ea typeface="Batang" panose="02030600000101010101" pitchFamily="18" charset="-127"/>
              </a:rPr>
              <a:t>Inspire</a:t>
            </a:r>
            <a:endParaRPr lang="en-AU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  <a:ea typeface="Batang" panose="02030600000101010101" pitchFamily="18" charset="-127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20340" y="4940656"/>
            <a:ext cx="1213794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ea typeface="Batang" panose="02030600000101010101" pitchFamily="18" charset="-127"/>
              </a:rPr>
              <a:t>Financial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7912" y="5279210"/>
            <a:ext cx="2783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lgerian" panose="04020705040A02060702" pitchFamily="82" charset="0"/>
                <a:ea typeface="Batang" panose="02030600000101010101" pitchFamily="18" charset="-127"/>
              </a:rPr>
              <a:t>‘fulfilling your dreams, securing your future’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06131" y="4305758"/>
            <a:ext cx="516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  <a:ea typeface="Batang" panose="02030600000101010101" pitchFamily="18" charset="-127"/>
              </a:rPr>
              <a:t>Inspire</a:t>
            </a:r>
            <a:endParaRPr lang="en-AU" sz="4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Calligraphy" panose="03010101010101010101" pitchFamily="66" charset="0"/>
              <a:ea typeface="Batang" panose="02030600000101010101" pitchFamily="18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89140" y="4940656"/>
            <a:ext cx="1245854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  <a:ea typeface="Batang" panose="02030600000101010101" pitchFamily="18" charset="-127"/>
              </a:rPr>
              <a:t>Financial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66712" y="5279210"/>
            <a:ext cx="2783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alligraphy" panose="03010101010101010101" pitchFamily="66" charset="0"/>
                <a:ea typeface="Batang" panose="02030600000101010101" pitchFamily="18" charset="-127"/>
              </a:rPr>
              <a:t>‘fulfilling your dreams, securing your future’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26478" y="515099"/>
            <a:ext cx="516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ea typeface="Batang" panose="02030600000101010101" pitchFamily="18" charset="-127"/>
                <a:cs typeface="Segoe UI Semibold" panose="020B0702040204020203" pitchFamily="34" charset="0"/>
              </a:rPr>
              <a:t>Inspire</a:t>
            </a:r>
            <a:endParaRPr lang="en-AU" sz="4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ea typeface="Batang" panose="02030600000101010101" pitchFamily="18" charset="-127"/>
              <a:cs typeface="Segoe UI Semibold" panose="020B07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82487" y="1149997"/>
            <a:ext cx="997389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ea typeface="Batang" panose="02030600000101010101" pitchFamily="18" charset="-127"/>
                <a:cs typeface="Segoe UI Semibold" panose="020B0702040204020203" pitchFamily="34" charset="0"/>
              </a:rPr>
              <a:t>Financial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79059" y="1488551"/>
            <a:ext cx="2783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ea typeface="Batang" panose="02030600000101010101" pitchFamily="18" charset="-127"/>
                <a:cs typeface="Segoe UI Semibold" panose="020B0702040204020203" pitchFamily="34" charset="0"/>
              </a:rPr>
              <a:t>‘fulfilling your dreams, securing your future’</a:t>
            </a:r>
          </a:p>
        </p:txBody>
      </p:sp>
    </p:spTree>
    <p:extLst>
      <p:ext uri="{BB962C8B-B14F-4D97-AF65-F5344CB8AC3E}">
        <p14:creationId xmlns:p14="http://schemas.microsoft.com/office/powerpoint/2010/main" val="42352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Batang</vt:lpstr>
      <vt:lpstr>Algerian</vt:lpstr>
      <vt:lpstr>Arial</vt:lpstr>
      <vt:lpstr>Bauhaus 93</vt:lpstr>
      <vt:lpstr>Calibri</vt:lpstr>
      <vt:lpstr>Calibri Light</vt:lpstr>
      <vt:lpstr>Impact</vt:lpstr>
      <vt:lpstr>Lucida Calligraphy</vt:lpstr>
      <vt:lpstr>Segoe UI Semibold</vt:lpstr>
      <vt:lpstr>Office Theme</vt:lpstr>
      <vt:lpstr>PowerPoint Presentation</vt:lpstr>
    </vt:vector>
  </TitlesOfParts>
  <Company>Beiersdorf AG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Summers, Goran /BDF SYD</dc:creator>
  <cp:lastModifiedBy>Summers, Goran /BDF SYD</cp:lastModifiedBy>
  <cp:revision>11</cp:revision>
  <dcterms:created xsi:type="dcterms:W3CDTF">2016-03-08T03:40:18Z</dcterms:created>
  <dcterms:modified xsi:type="dcterms:W3CDTF">2016-03-13T23:49:22Z</dcterms:modified>
</cp:coreProperties>
</file>