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0" d="100"/>
          <a:sy n="150" d="100"/>
        </p:scale>
        <p:origin x="-120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53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470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85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63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264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261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725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6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2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845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A2F6A-BBD8-0E44-A4D3-0BE9972F0D85}" type="datetimeFigureOut">
              <a:rPr lang="en-US" smtClean="0"/>
              <a:t>20/01/16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146D5-B2E6-4644-8EB7-E5670945B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61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6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74133" y="46038"/>
            <a:ext cx="8229600" cy="6736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Hard Hat Foundation</a:t>
            </a:r>
            <a:br>
              <a:rPr lang="en-US" dirty="0" smtClean="0"/>
            </a:br>
            <a:r>
              <a:rPr lang="en-US" sz="2200" dirty="0" err="1" smtClean="0"/>
              <a:t>www.hardhat.org.au</a:t>
            </a:r>
            <a:endParaRPr lang="en-US" sz="2200" dirty="0"/>
          </a:p>
        </p:txBody>
      </p:sp>
      <p:pic>
        <p:nvPicPr>
          <p:cNvPr id="11" name="Content Placeholder 10" descr="imgres.jpg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1" b="-1578"/>
          <a:stretch/>
        </p:blipFill>
        <p:spPr>
          <a:xfrm>
            <a:off x="457200" y="948267"/>
            <a:ext cx="4038600" cy="2717800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 rotWithShape="1">
          <a:blip r:embed="rId3"/>
          <a:srcRect t="-2517" b="-1557"/>
          <a:stretch/>
        </p:blipFill>
        <p:spPr>
          <a:xfrm>
            <a:off x="4588933" y="948267"/>
            <a:ext cx="4038600" cy="2697161"/>
          </a:xfrm>
        </p:spPr>
      </p:pic>
      <p:sp>
        <p:nvSpPr>
          <p:cNvPr id="12" name="TextBox 11"/>
          <p:cNvSpPr txBox="1"/>
          <p:nvPr/>
        </p:nvSpPr>
        <p:spPr>
          <a:xfrm>
            <a:off x="457200" y="3699934"/>
            <a:ext cx="8229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Hard Hat Foundation was established with a simple goal – we strive to provide every worker in the world with a safety helmet and </a:t>
            </a:r>
            <a:r>
              <a:rPr lang="en-US" sz="1400" dirty="0" smtClean="0"/>
              <a:t>‘hi </a:t>
            </a:r>
            <a:r>
              <a:rPr lang="en-US" sz="1400" dirty="0" err="1" smtClean="0"/>
              <a:t>vis</a:t>
            </a:r>
            <a:r>
              <a:rPr lang="en-US" sz="1400" dirty="0" smtClean="0"/>
              <a:t>’ ve</a:t>
            </a:r>
            <a:r>
              <a:rPr lang="en-US" sz="1400" dirty="0" smtClean="0"/>
              <a:t>st</a:t>
            </a:r>
            <a:r>
              <a:rPr lang="en-US" sz="1400" dirty="0" smtClean="0"/>
              <a:t>. </a:t>
            </a:r>
            <a:r>
              <a:rPr lang="en-US" sz="1400" dirty="0" smtClean="0"/>
              <a:t>We have started our </a:t>
            </a:r>
            <a:r>
              <a:rPr lang="en-US" sz="1400" dirty="0" smtClean="0"/>
              <a:t>journey in Bali – a place where thousands of Western Australians travel and visit every year. </a:t>
            </a:r>
          </a:p>
          <a:p>
            <a:endParaRPr lang="en-US" sz="1400" dirty="0"/>
          </a:p>
          <a:p>
            <a:r>
              <a:rPr lang="en-US" sz="1400" dirty="0" smtClean="0"/>
              <a:t>We have all seen </a:t>
            </a:r>
            <a:r>
              <a:rPr lang="en-US" sz="1400" dirty="0" smtClean="0"/>
              <a:t>some </a:t>
            </a:r>
            <a:r>
              <a:rPr lang="en-US" sz="1400" dirty="0" smtClean="0"/>
              <a:t>unsafe work practices </a:t>
            </a:r>
            <a:r>
              <a:rPr lang="en-US" sz="1400" dirty="0" smtClean="0"/>
              <a:t>in our travels</a:t>
            </a:r>
            <a:r>
              <a:rPr lang="en-US" sz="1400" dirty="0" smtClean="0"/>
              <a:t> </a:t>
            </a:r>
            <a:r>
              <a:rPr lang="en-US" sz="1400" dirty="0" smtClean="0"/>
              <a:t>– here is your chance to prevent workplace injury or </a:t>
            </a:r>
            <a:r>
              <a:rPr lang="en-US" sz="1400" dirty="0" smtClean="0"/>
              <a:t>death in places we love and owe so much to... </a:t>
            </a:r>
            <a:r>
              <a:rPr lang="en-US" sz="1400" dirty="0" smtClean="0"/>
              <a:t>And to working people who have given us all so much joy..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For just $10 you can provide a Hard Hat to a construction worker in </a:t>
            </a:r>
            <a:r>
              <a:rPr lang="en-US" sz="1400" dirty="0" smtClean="0"/>
              <a:t>Bali </a:t>
            </a:r>
            <a:r>
              <a:rPr lang="en-US" sz="1400" dirty="0" smtClean="0"/>
              <a:t>- and soon the world. </a:t>
            </a:r>
            <a:r>
              <a:rPr lang="en-US" sz="1400" dirty="0"/>
              <a:t>T</a:t>
            </a:r>
            <a:r>
              <a:rPr lang="en-US" sz="1400" dirty="0" smtClean="0"/>
              <a:t>his initiative is supported by Training Course Experts, who will </a:t>
            </a:r>
            <a:r>
              <a:rPr lang="en-US" sz="1400" dirty="0" smtClean="0"/>
              <a:t>distribute the hats and provide </a:t>
            </a:r>
            <a:r>
              <a:rPr lang="en-US" sz="1400" dirty="0" smtClean="0"/>
              <a:t>safety training in Bali and beyond to the value of 50% of the funds raised. You can even visit us at Training Course Experts and </a:t>
            </a:r>
            <a:r>
              <a:rPr lang="en-US" sz="1400" dirty="0" smtClean="0"/>
              <a:t>write </a:t>
            </a:r>
            <a:r>
              <a:rPr lang="en-US" sz="1400" dirty="0" smtClean="0"/>
              <a:t>a personal message on your hat – we will deliver it for you. Watch our </a:t>
            </a:r>
            <a:r>
              <a:rPr lang="en-US" sz="1400" dirty="0" err="1" smtClean="0"/>
              <a:t>facebook</a:t>
            </a:r>
            <a:r>
              <a:rPr lang="en-US" sz="1400" dirty="0" smtClean="0"/>
              <a:t> site for updates and our gifting ceremonies or news on our next work safety session in Bali or beyond. </a:t>
            </a:r>
          </a:p>
          <a:p>
            <a:endParaRPr lang="en-US" sz="1400" dirty="0"/>
          </a:p>
          <a:p>
            <a:r>
              <a:rPr lang="en-US" sz="1400" dirty="0" smtClean="0"/>
              <a:t>To make a difference and possibly save a life in </a:t>
            </a:r>
            <a:r>
              <a:rPr lang="en-US" sz="1400" dirty="0" smtClean="0"/>
              <a:t>Bali or beyond </a:t>
            </a:r>
            <a:r>
              <a:rPr lang="en-US" sz="1400" dirty="0" smtClean="0"/>
              <a:t>donate </a:t>
            </a:r>
            <a:r>
              <a:rPr lang="en-US" sz="1400" dirty="0" smtClean="0">
                <a:solidFill>
                  <a:srgbClr val="FF0000"/>
                </a:solidFill>
              </a:rPr>
              <a:t>here</a:t>
            </a:r>
          </a:p>
          <a:p>
            <a:endParaRPr lang="en-US" sz="1400" dirty="0"/>
          </a:p>
        </p:txBody>
      </p:sp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69114">
            <a:off x="6927513" y="137740"/>
            <a:ext cx="758411" cy="758411"/>
          </a:xfrm>
          <a:prstGeom prst="rect">
            <a:avLst/>
          </a:prstGeom>
        </p:spPr>
      </p:pic>
      <p:pic>
        <p:nvPicPr>
          <p:cNvPr id="6" name="Picture 5" descr="imgres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667" y="9424"/>
            <a:ext cx="990600" cy="938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2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221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Hard Hat Foundation www.hardhat.org.au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 Hat Foundation </dc:title>
  <dc:creator>Jonathan Huston</dc:creator>
  <cp:lastModifiedBy>Jonathan Huston</cp:lastModifiedBy>
  <cp:revision>5</cp:revision>
  <dcterms:created xsi:type="dcterms:W3CDTF">2016-01-20T00:40:35Z</dcterms:created>
  <dcterms:modified xsi:type="dcterms:W3CDTF">2016-01-20T10:49:46Z</dcterms:modified>
</cp:coreProperties>
</file>