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B8F46-E91E-407A-AFA2-09FCB7C4AD3E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35B4D-EF57-4D12-8918-B7B1A2049EF6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03648" y="2780928"/>
            <a:ext cx="55931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sz="44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Modern No. 20" pitchFamily="18" charset="0"/>
                <a:cs typeface="Andalus" pitchFamily="18" charset="-78"/>
              </a:rPr>
              <a:t>Hess</a:t>
            </a:r>
            <a:r>
              <a:rPr lang="en-US" sz="44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Modern No. 20" pitchFamily="18" charset="0"/>
                <a:cs typeface="Andalus" pitchFamily="18" charset="-78"/>
              </a:rPr>
              <a:t>Village</a:t>
            </a:r>
            <a:r>
              <a:rPr lang="en-US" sz="44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Modern No. 20" pitchFamily="18" charset="0"/>
                <a:cs typeface="Andalus" pitchFamily="18" charset="-78"/>
              </a:rPr>
              <a:t>Dental.</a:t>
            </a:r>
            <a:r>
              <a:rPr lang="en-US" sz="44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FF00"/>
                </a:solidFill>
                <a:latin typeface="Modern No. 20" pitchFamily="18" charset="0"/>
                <a:cs typeface="Andalus" pitchFamily="18" charset="-78"/>
              </a:rPr>
              <a:t>Com</a:t>
            </a:r>
            <a:endParaRPr 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FF00"/>
              </a:solidFill>
              <a:effectLst/>
              <a:latin typeface="Modern No. 20" pitchFamily="18" charset="0"/>
              <a:cs typeface="Andalus" pitchFamily="18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3230" y="3356992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chemeClr val="bg2">
                    <a:lumMod val="10000"/>
                  </a:schemeClr>
                </a:solidFill>
              </a:rPr>
              <a:t>Family Dentistry </a:t>
            </a:r>
            <a:r>
              <a:rPr lang="en-CA" b="1" dirty="0" smtClean="0">
                <a:solidFill>
                  <a:schemeClr val="bg2">
                    <a:lumMod val="50000"/>
                  </a:schemeClr>
                </a:solidFill>
              </a:rPr>
              <a:t>in the Heart of </a:t>
            </a:r>
            <a:r>
              <a:rPr lang="en-CA" b="1" dirty="0" smtClean="0">
                <a:solidFill>
                  <a:schemeClr val="bg2">
                    <a:lumMod val="10000"/>
                  </a:schemeClr>
                </a:solidFill>
              </a:rPr>
              <a:t>Downtown Hamilton</a:t>
            </a:r>
            <a:endParaRPr lang="en-CA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1028" name="Picture 4" descr="http://blog.runkeeper.com/wp-content/uploads/2015/06/Happy-Face-Winking-Die-Cut-Vinyl-Decal-PV86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3470" y="1196752"/>
            <a:ext cx="1152128" cy="1152128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681222" y="1412776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chemeClr val="bg2">
                    <a:lumMod val="10000"/>
                  </a:schemeClr>
                </a:solidFill>
                <a:latin typeface="Lucida Calligraphy" pitchFamily="66" charset="0"/>
              </a:rPr>
              <a:t>Smile,</a:t>
            </a:r>
          </a:p>
          <a:p>
            <a:r>
              <a:rPr lang="en-CA" dirty="0">
                <a:solidFill>
                  <a:schemeClr val="bg2">
                    <a:lumMod val="10000"/>
                  </a:schemeClr>
                </a:solidFill>
                <a:latin typeface="Lucida Calligraphy" pitchFamily="66" charset="0"/>
              </a:rPr>
              <a:t> </a:t>
            </a:r>
            <a:r>
              <a:rPr lang="en-CA" dirty="0" smtClean="0">
                <a:solidFill>
                  <a:schemeClr val="bg2">
                    <a:lumMod val="10000"/>
                  </a:schemeClr>
                </a:solidFill>
                <a:latin typeface="Lucida Calligraphy" pitchFamily="66" charset="0"/>
              </a:rPr>
              <a:t>     </a:t>
            </a:r>
          </a:p>
          <a:p>
            <a:r>
              <a:rPr lang="en-CA" dirty="0">
                <a:solidFill>
                  <a:schemeClr val="bg2">
                    <a:lumMod val="10000"/>
                  </a:schemeClr>
                </a:solidFill>
                <a:latin typeface="Lucida Calligraphy" pitchFamily="66" charset="0"/>
              </a:rPr>
              <a:t> </a:t>
            </a:r>
            <a:r>
              <a:rPr lang="en-CA" dirty="0" smtClean="0">
                <a:solidFill>
                  <a:schemeClr val="bg2">
                    <a:lumMod val="10000"/>
                  </a:schemeClr>
                </a:solidFill>
                <a:latin typeface="Lucida Calligraphy" pitchFamily="66" charset="0"/>
              </a:rPr>
              <a:t>    It’s Contagious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dds</cp:lastModifiedBy>
  <cp:revision>11</cp:revision>
  <dcterms:created xsi:type="dcterms:W3CDTF">2016-03-07T03:52:00Z</dcterms:created>
  <dcterms:modified xsi:type="dcterms:W3CDTF">2016-03-10T04:31:04Z</dcterms:modified>
</cp:coreProperties>
</file>