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8" r:id="rId4"/>
    <p:sldId id="264" r:id="rId5"/>
    <p:sldId id="259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8435"/>
    <a:srgbClr val="00AFEF"/>
    <a:srgbClr val="A8CF45"/>
    <a:srgbClr val="9E288A"/>
    <a:srgbClr val="FFCC29"/>
    <a:srgbClr val="000000"/>
    <a:srgbClr val="7C7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2570"/>
  </p:normalViewPr>
  <p:slideViewPr>
    <p:cSldViewPr snapToGrid="0" snapToObjects="1">
      <p:cViewPr>
        <p:scale>
          <a:sx n="96" d="100"/>
          <a:sy n="96" d="100"/>
        </p:scale>
        <p:origin x="992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45BF67-7897-F14E-AB3B-EF97B506E2F0}" type="doc">
      <dgm:prSet loTypeId="urn:microsoft.com/office/officeart/2005/8/layout/target1" loCatId="" qsTypeId="urn:microsoft.com/office/officeart/2005/8/quickstyle/simple4" qsCatId="simple" csTypeId="urn:microsoft.com/office/officeart/2005/8/colors/accent0_3" csCatId="mainScheme" phldr="1"/>
      <dgm:spPr/>
    </dgm:pt>
    <dgm:pt modelId="{98ED81A8-4C8C-2F4E-BEA5-79E23321150D}">
      <dgm:prSet phldrT="[Tekst]" custT="1"/>
      <dgm:spPr/>
      <dgm:t>
        <a:bodyPr/>
        <a:lstStyle/>
        <a:p>
          <a:r>
            <a:rPr lang="da-DK" sz="1200" b="1" dirty="0" smtClean="0"/>
            <a:t>Brand </a:t>
          </a:r>
          <a:r>
            <a:rPr lang="da-DK" sz="1200" b="1" dirty="0" err="1" smtClean="0"/>
            <a:t>essence</a:t>
          </a:r>
          <a:r>
            <a:rPr lang="da-DK" sz="1200" b="1" dirty="0" smtClean="0"/>
            <a:t> -</a:t>
          </a:r>
          <a:r>
            <a:rPr lang="da-DK" sz="1200" dirty="0" smtClean="0"/>
            <a:t>The soul of </a:t>
          </a:r>
          <a:r>
            <a:rPr lang="da-DK" sz="1200" dirty="0" err="1" smtClean="0"/>
            <a:t>our</a:t>
          </a:r>
          <a:r>
            <a:rPr lang="da-DK" sz="1200" dirty="0" smtClean="0"/>
            <a:t> brand and the </a:t>
          </a:r>
          <a:r>
            <a:rPr lang="da-DK" sz="1200" dirty="0" err="1" smtClean="0"/>
            <a:t>core</a:t>
          </a:r>
          <a:r>
            <a:rPr lang="da-DK" sz="1200" dirty="0" smtClean="0"/>
            <a:t> </a:t>
          </a:r>
          <a:r>
            <a:rPr lang="da-DK" sz="1200" dirty="0" err="1" smtClean="0"/>
            <a:t>promise</a:t>
          </a:r>
          <a:r>
            <a:rPr lang="da-DK" sz="1200" dirty="0" smtClean="0"/>
            <a:t> of </a:t>
          </a:r>
          <a:r>
            <a:rPr lang="da-DK" sz="1200" dirty="0" err="1" smtClean="0"/>
            <a:t>what</a:t>
          </a:r>
          <a:r>
            <a:rPr lang="da-DK" sz="1200" dirty="0" smtClean="0"/>
            <a:t> </a:t>
          </a:r>
          <a:r>
            <a:rPr lang="da-DK" sz="1200" dirty="0" err="1" smtClean="0"/>
            <a:t>we</a:t>
          </a:r>
          <a:r>
            <a:rPr lang="da-DK" sz="1200" dirty="0" smtClean="0"/>
            <a:t> offer. </a:t>
          </a:r>
          <a:endParaRPr lang="da-DK" sz="1200" dirty="0"/>
        </a:p>
      </dgm:t>
    </dgm:pt>
    <dgm:pt modelId="{E0747862-8315-0D46-B386-E5129E174F68}" type="parTrans" cxnId="{10BA3791-4088-0E44-9F36-6700F254707D}">
      <dgm:prSet/>
      <dgm:spPr/>
      <dgm:t>
        <a:bodyPr/>
        <a:lstStyle/>
        <a:p>
          <a:endParaRPr lang="da-DK"/>
        </a:p>
      </dgm:t>
    </dgm:pt>
    <dgm:pt modelId="{12736E88-87B6-064C-9316-606CACBF3064}" type="sibTrans" cxnId="{10BA3791-4088-0E44-9F36-6700F254707D}">
      <dgm:prSet/>
      <dgm:spPr/>
      <dgm:t>
        <a:bodyPr/>
        <a:lstStyle/>
        <a:p>
          <a:endParaRPr lang="da-DK"/>
        </a:p>
      </dgm:t>
    </dgm:pt>
    <dgm:pt modelId="{C2F363B0-9B5D-8C43-9942-8F04454D397E}">
      <dgm:prSet phldrT="[Tekst]" custT="1"/>
      <dgm:spPr/>
      <dgm:t>
        <a:bodyPr/>
        <a:lstStyle/>
        <a:p>
          <a:r>
            <a:rPr lang="da-DK" sz="1200" b="1" dirty="0" err="1" smtClean="0"/>
            <a:t>ore</a:t>
          </a:r>
          <a:r>
            <a:rPr lang="da-DK" sz="1200" b="1" dirty="0" smtClean="0"/>
            <a:t> </a:t>
          </a:r>
          <a:r>
            <a:rPr lang="da-DK" sz="1200" b="1" dirty="0" err="1" smtClean="0"/>
            <a:t>values</a:t>
          </a:r>
          <a:r>
            <a:rPr lang="da-DK" sz="1200" b="1" dirty="0" smtClean="0"/>
            <a:t> </a:t>
          </a:r>
          <a:r>
            <a:rPr lang="da-DK" sz="1200" dirty="0" smtClean="0"/>
            <a:t>Fundamental principles or </a:t>
          </a:r>
          <a:r>
            <a:rPr lang="da-DK" sz="1200" dirty="0" err="1" smtClean="0"/>
            <a:t>qualities</a:t>
          </a:r>
          <a:r>
            <a:rPr lang="da-DK" sz="1200" dirty="0" smtClean="0"/>
            <a:t> upon </a:t>
          </a:r>
          <a:r>
            <a:rPr lang="da-DK" sz="1200" dirty="0" err="1" smtClean="0"/>
            <a:t>which</a:t>
          </a:r>
          <a:r>
            <a:rPr lang="da-DK" sz="1200" dirty="0" smtClean="0"/>
            <a:t> </a:t>
          </a:r>
          <a:r>
            <a:rPr lang="da-DK" sz="1200" dirty="0" err="1" smtClean="0"/>
            <a:t>our</a:t>
          </a:r>
          <a:r>
            <a:rPr lang="da-DK" sz="1200" dirty="0" smtClean="0"/>
            <a:t> brand is </a:t>
          </a:r>
          <a:r>
            <a:rPr lang="da-DK" sz="1200" dirty="0" err="1" smtClean="0"/>
            <a:t>built</a:t>
          </a:r>
          <a:r>
            <a:rPr lang="da-DK" sz="1200" dirty="0" smtClean="0"/>
            <a:t>. </a:t>
          </a:r>
          <a:endParaRPr lang="da-DK" sz="1200" dirty="0"/>
        </a:p>
      </dgm:t>
    </dgm:pt>
    <dgm:pt modelId="{761D91CE-53A9-0E48-A92B-3E603E1417CA}" type="parTrans" cxnId="{91615665-3120-A348-AEB3-5EBB5AD30E01}">
      <dgm:prSet/>
      <dgm:spPr/>
      <dgm:t>
        <a:bodyPr/>
        <a:lstStyle/>
        <a:p>
          <a:endParaRPr lang="da-DK"/>
        </a:p>
      </dgm:t>
    </dgm:pt>
    <dgm:pt modelId="{99565872-4A1E-C241-BACF-98AFE40EC66B}" type="sibTrans" cxnId="{91615665-3120-A348-AEB3-5EBB5AD30E01}">
      <dgm:prSet/>
      <dgm:spPr/>
      <dgm:t>
        <a:bodyPr/>
        <a:lstStyle/>
        <a:p>
          <a:endParaRPr lang="da-DK"/>
        </a:p>
      </dgm:t>
    </dgm:pt>
    <dgm:pt modelId="{CDE6B4BA-BCB6-8349-8B05-8E190054B358}">
      <dgm:prSet phldrT="[Tekst]" custT="1"/>
      <dgm:spPr/>
      <dgm:t>
        <a:bodyPr/>
        <a:lstStyle/>
        <a:p>
          <a:r>
            <a:rPr lang="da-DK" sz="1200" b="1" dirty="0" smtClean="0"/>
            <a:t>Brand personality </a:t>
          </a:r>
          <a:r>
            <a:rPr lang="da-DK" sz="1200" dirty="0" err="1" smtClean="0"/>
            <a:t>Characters</a:t>
          </a:r>
          <a:r>
            <a:rPr lang="da-DK" sz="1200" dirty="0" smtClean="0"/>
            <a:t>, </a:t>
          </a:r>
          <a:r>
            <a:rPr lang="da-DK" sz="1200" dirty="0" err="1" smtClean="0"/>
            <a:t>traits</a:t>
          </a:r>
          <a:r>
            <a:rPr lang="da-DK" sz="1200" dirty="0" smtClean="0"/>
            <a:t> or a </a:t>
          </a:r>
          <a:r>
            <a:rPr lang="da-DK" sz="1200" dirty="0" err="1" smtClean="0"/>
            <a:t>ributes</a:t>
          </a:r>
          <a:r>
            <a:rPr lang="da-DK" sz="1200" dirty="0" smtClean="0"/>
            <a:t> </a:t>
          </a:r>
          <a:r>
            <a:rPr lang="da-DK" sz="1200" dirty="0" err="1" smtClean="0"/>
            <a:t>that</a:t>
          </a:r>
          <a:r>
            <a:rPr lang="da-DK" sz="1200" dirty="0" smtClean="0"/>
            <a:t> </a:t>
          </a:r>
          <a:r>
            <a:rPr lang="da-DK" sz="1200" dirty="0" err="1" smtClean="0"/>
            <a:t>define</a:t>
          </a:r>
          <a:r>
            <a:rPr lang="da-DK" sz="1200" dirty="0" smtClean="0"/>
            <a:t> </a:t>
          </a:r>
          <a:r>
            <a:rPr lang="da-DK" sz="1200" dirty="0" err="1" smtClean="0"/>
            <a:t>our</a:t>
          </a:r>
          <a:r>
            <a:rPr lang="da-DK" sz="1200" dirty="0" smtClean="0"/>
            <a:t> </a:t>
          </a:r>
          <a:r>
            <a:rPr lang="da-DK" sz="1200" dirty="0" err="1" smtClean="0"/>
            <a:t>tonality</a:t>
          </a:r>
          <a:r>
            <a:rPr lang="da-DK" sz="1200" dirty="0" smtClean="0"/>
            <a:t> and flow out of </a:t>
          </a:r>
          <a:r>
            <a:rPr lang="da-DK" sz="1200" dirty="0" err="1" smtClean="0"/>
            <a:t>our</a:t>
          </a:r>
          <a:r>
            <a:rPr lang="da-DK" sz="1200" dirty="0" smtClean="0"/>
            <a:t> </a:t>
          </a:r>
          <a:r>
            <a:rPr lang="da-DK" sz="1200" dirty="0" err="1" smtClean="0"/>
            <a:t>core</a:t>
          </a:r>
          <a:r>
            <a:rPr lang="da-DK" sz="1200" dirty="0" smtClean="0"/>
            <a:t> </a:t>
          </a:r>
          <a:r>
            <a:rPr lang="da-DK" sz="1200" dirty="0" err="1" smtClean="0"/>
            <a:t>values</a:t>
          </a:r>
          <a:r>
            <a:rPr lang="da-DK" sz="1200" dirty="0" smtClean="0"/>
            <a:t>. </a:t>
          </a:r>
          <a:endParaRPr lang="da-DK" sz="1200" dirty="0"/>
        </a:p>
      </dgm:t>
    </dgm:pt>
    <dgm:pt modelId="{53211AA0-1F1E-5E46-AD50-AD6566DC91C8}" type="parTrans" cxnId="{CC0A6EB0-E8D9-114C-BC4B-7A144DA7B023}">
      <dgm:prSet/>
      <dgm:spPr/>
      <dgm:t>
        <a:bodyPr/>
        <a:lstStyle/>
        <a:p>
          <a:endParaRPr lang="da-DK"/>
        </a:p>
      </dgm:t>
    </dgm:pt>
    <dgm:pt modelId="{89A7785D-253C-8844-AD9F-78AF8D8571B1}" type="sibTrans" cxnId="{CC0A6EB0-E8D9-114C-BC4B-7A144DA7B023}">
      <dgm:prSet/>
      <dgm:spPr/>
      <dgm:t>
        <a:bodyPr/>
        <a:lstStyle/>
        <a:p>
          <a:endParaRPr lang="da-DK"/>
        </a:p>
      </dgm:t>
    </dgm:pt>
    <dgm:pt modelId="{5842834A-FD22-5443-A98C-6D27D14ABDCA}" type="pres">
      <dgm:prSet presAssocID="{0E45BF67-7897-F14E-AB3B-EF97B506E2F0}" presName="composite" presStyleCnt="0">
        <dgm:presLayoutVars>
          <dgm:chMax val="5"/>
          <dgm:dir/>
          <dgm:resizeHandles val="exact"/>
        </dgm:presLayoutVars>
      </dgm:prSet>
      <dgm:spPr/>
    </dgm:pt>
    <dgm:pt modelId="{F97DE321-797B-C740-A2EC-88659ECE24AB}" type="pres">
      <dgm:prSet presAssocID="{98ED81A8-4C8C-2F4E-BEA5-79E23321150D}" presName="circle1" presStyleLbl="lnNode1" presStyleIdx="0" presStyleCnt="3"/>
      <dgm:spPr>
        <a:solidFill>
          <a:srgbClr val="F28435"/>
        </a:solidFill>
      </dgm:spPr>
    </dgm:pt>
    <dgm:pt modelId="{34DEA67D-8D44-164D-BF61-E9F5B21AA20A}" type="pres">
      <dgm:prSet presAssocID="{98ED81A8-4C8C-2F4E-BEA5-79E23321150D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10C7157-55C5-2242-BCF8-F64918B41168}" type="pres">
      <dgm:prSet presAssocID="{98ED81A8-4C8C-2F4E-BEA5-79E23321150D}" presName="line1" presStyleLbl="callout" presStyleIdx="0" presStyleCnt="6"/>
      <dgm:spPr/>
    </dgm:pt>
    <dgm:pt modelId="{94A0A1CB-831C-F949-BE2A-AA25E71B092E}" type="pres">
      <dgm:prSet presAssocID="{98ED81A8-4C8C-2F4E-BEA5-79E23321150D}" presName="d1" presStyleLbl="callout" presStyleIdx="1" presStyleCnt="6"/>
      <dgm:spPr/>
    </dgm:pt>
    <dgm:pt modelId="{A25B7E57-EE57-E042-AD07-71741A624DFF}" type="pres">
      <dgm:prSet presAssocID="{C2F363B0-9B5D-8C43-9942-8F04454D397E}" presName="circle2" presStyleLbl="lnNode1" presStyleIdx="1" presStyleCnt="3"/>
      <dgm:spPr>
        <a:solidFill>
          <a:srgbClr val="A8CF45"/>
        </a:solidFill>
      </dgm:spPr>
    </dgm:pt>
    <dgm:pt modelId="{D64B782A-E9B2-4B40-972C-C2F8FBDCE031}" type="pres">
      <dgm:prSet presAssocID="{C2F363B0-9B5D-8C43-9942-8F04454D397E}" presName="text2" presStyleLbl="revTx" presStyleIdx="1" presStyleCnt="3" custLinFactNeighborX="2401" custLinFactNeighborY="18086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8EFECD66-D2D4-2547-8676-8F9D60ABA0DB}" type="pres">
      <dgm:prSet presAssocID="{C2F363B0-9B5D-8C43-9942-8F04454D397E}" presName="line2" presStyleLbl="callout" presStyleIdx="2" presStyleCnt="6"/>
      <dgm:spPr/>
    </dgm:pt>
    <dgm:pt modelId="{3FBD9B49-7EE5-E745-8907-232086925683}" type="pres">
      <dgm:prSet presAssocID="{C2F363B0-9B5D-8C43-9942-8F04454D397E}" presName="d2" presStyleLbl="callout" presStyleIdx="3" presStyleCnt="6"/>
      <dgm:spPr/>
    </dgm:pt>
    <dgm:pt modelId="{840F78A4-C873-4F4C-A639-800A75D43C1B}" type="pres">
      <dgm:prSet presAssocID="{CDE6B4BA-BCB6-8349-8B05-8E190054B358}" presName="circle3" presStyleLbl="lnNode1" presStyleIdx="2" presStyleCnt="3"/>
      <dgm:spPr>
        <a:solidFill>
          <a:srgbClr val="00AFEF"/>
        </a:solidFill>
      </dgm:spPr>
    </dgm:pt>
    <dgm:pt modelId="{0EB18B04-5060-D24D-91B9-005B625FBC7C}" type="pres">
      <dgm:prSet presAssocID="{CDE6B4BA-BCB6-8349-8B05-8E190054B358}" presName="text3" presStyleLbl="revTx" presStyleIdx="2" presStyleCnt="3" custScaleX="121000" custLinFactNeighborX="990" custLinFactNeighborY="25783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F142AFA4-297E-C445-9245-C7AE444F4A43}" type="pres">
      <dgm:prSet presAssocID="{CDE6B4BA-BCB6-8349-8B05-8E190054B358}" presName="line3" presStyleLbl="callout" presStyleIdx="4" presStyleCnt="6"/>
      <dgm:spPr/>
    </dgm:pt>
    <dgm:pt modelId="{2192BDC7-55D7-3B4F-ADA6-A1F10A65B898}" type="pres">
      <dgm:prSet presAssocID="{CDE6B4BA-BCB6-8349-8B05-8E190054B358}" presName="d3" presStyleLbl="callout" presStyleIdx="5" presStyleCnt="6"/>
      <dgm:spPr/>
    </dgm:pt>
  </dgm:ptLst>
  <dgm:cxnLst>
    <dgm:cxn modelId="{BD70F45F-A213-9544-90E8-DDEB9F301372}" type="presOf" srcId="{CDE6B4BA-BCB6-8349-8B05-8E190054B358}" destId="{0EB18B04-5060-D24D-91B9-005B625FBC7C}" srcOrd="0" destOrd="0" presId="urn:microsoft.com/office/officeart/2005/8/layout/target1"/>
    <dgm:cxn modelId="{B68F8233-33BC-CD4E-AD32-DB1ED02B5A56}" type="presOf" srcId="{0E45BF67-7897-F14E-AB3B-EF97B506E2F0}" destId="{5842834A-FD22-5443-A98C-6D27D14ABDCA}" srcOrd="0" destOrd="0" presId="urn:microsoft.com/office/officeart/2005/8/layout/target1"/>
    <dgm:cxn modelId="{91615665-3120-A348-AEB3-5EBB5AD30E01}" srcId="{0E45BF67-7897-F14E-AB3B-EF97B506E2F0}" destId="{C2F363B0-9B5D-8C43-9942-8F04454D397E}" srcOrd="1" destOrd="0" parTransId="{761D91CE-53A9-0E48-A92B-3E603E1417CA}" sibTransId="{99565872-4A1E-C241-BACF-98AFE40EC66B}"/>
    <dgm:cxn modelId="{1A8A6058-971D-9C45-8021-831B488ADDDC}" type="presOf" srcId="{C2F363B0-9B5D-8C43-9942-8F04454D397E}" destId="{D64B782A-E9B2-4B40-972C-C2F8FBDCE031}" srcOrd="0" destOrd="0" presId="urn:microsoft.com/office/officeart/2005/8/layout/target1"/>
    <dgm:cxn modelId="{CC0A6EB0-E8D9-114C-BC4B-7A144DA7B023}" srcId="{0E45BF67-7897-F14E-AB3B-EF97B506E2F0}" destId="{CDE6B4BA-BCB6-8349-8B05-8E190054B358}" srcOrd="2" destOrd="0" parTransId="{53211AA0-1F1E-5E46-AD50-AD6566DC91C8}" sibTransId="{89A7785D-253C-8844-AD9F-78AF8D8571B1}"/>
    <dgm:cxn modelId="{2BB0E8BB-82CE-5541-83E1-36C36BCAC476}" type="presOf" srcId="{98ED81A8-4C8C-2F4E-BEA5-79E23321150D}" destId="{34DEA67D-8D44-164D-BF61-E9F5B21AA20A}" srcOrd="0" destOrd="0" presId="urn:microsoft.com/office/officeart/2005/8/layout/target1"/>
    <dgm:cxn modelId="{10BA3791-4088-0E44-9F36-6700F254707D}" srcId="{0E45BF67-7897-F14E-AB3B-EF97B506E2F0}" destId="{98ED81A8-4C8C-2F4E-BEA5-79E23321150D}" srcOrd="0" destOrd="0" parTransId="{E0747862-8315-0D46-B386-E5129E174F68}" sibTransId="{12736E88-87B6-064C-9316-606CACBF3064}"/>
    <dgm:cxn modelId="{2AC9E3A2-7186-9B44-8C1A-E6D6323F7319}" type="presParOf" srcId="{5842834A-FD22-5443-A98C-6D27D14ABDCA}" destId="{F97DE321-797B-C740-A2EC-88659ECE24AB}" srcOrd="0" destOrd="0" presId="urn:microsoft.com/office/officeart/2005/8/layout/target1"/>
    <dgm:cxn modelId="{CA3BA2C8-7D40-F744-8502-DF56E3B82135}" type="presParOf" srcId="{5842834A-FD22-5443-A98C-6D27D14ABDCA}" destId="{34DEA67D-8D44-164D-BF61-E9F5B21AA20A}" srcOrd="1" destOrd="0" presId="urn:microsoft.com/office/officeart/2005/8/layout/target1"/>
    <dgm:cxn modelId="{68E15A3A-B297-7C46-9282-BE4EE758F894}" type="presParOf" srcId="{5842834A-FD22-5443-A98C-6D27D14ABDCA}" destId="{C10C7157-55C5-2242-BCF8-F64918B41168}" srcOrd="2" destOrd="0" presId="urn:microsoft.com/office/officeart/2005/8/layout/target1"/>
    <dgm:cxn modelId="{60B04962-B5B0-3345-9BFC-1BF3F23468CD}" type="presParOf" srcId="{5842834A-FD22-5443-A98C-6D27D14ABDCA}" destId="{94A0A1CB-831C-F949-BE2A-AA25E71B092E}" srcOrd="3" destOrd="0" presId="urn:microsoft.com/office/officeart/2005/8/layout/target1"/>
    <dgm:cxn modelId="{49604F5A-3D3D-0442-B554-1F4589C154C2}" type="presParOf" srcId="{5842834A-FD22-5443-A98C-6D27D14ABDCA}" destId="{A25B7E57-EE57-E042-AD07-71741A624DFF}" srcOrd="4" destOrd="0" presId="urn:microsoft.com/office/officeart/2005/8/layout/target1"/>
    <dgm:cxn modelId="{76AE20D9-52B1-634F-99F3-260E2325D65B}" type="presParOf" srcId="{5842834A-FD22-5443-A98C-6D27D14ABDCA}" destId="{D64B782A-E9B2-4B40-972C-C2F8FBDCE031}" srcOrd="5" destOrd="0" presId="urn:microsoft.com/office/officeart/2005/8/layout/target1"/>
    <dgm:cxn modelId="{592947C6-0A9D-0245-8011-E5F30CB13EBB}" type="presParOf" srcId="{5842834A-FD22-5443-A98C-6D27D14ABDCA}" destId="{8EFECD66-D2D4-2547-8676-8F9D60ABA0DB}" srcOrd="6" destOrd="0" presId="urn:microsoft.com/office/officeart/2005/8/layout/target1"/>
    <dgm:cxn modelId="{BA874057-7D8A-F840-8252-96CBEDAF2334}" type="presParOf" srcId="{5842834A-FD22-5443-A98C-6D27D14ABDCA}" destId="{3FBD9B49-7EE5-E745-8907-232086925683}" srcOrd="7" destOrd="0" presId="urn:microsoft.com/office/officeart/2005/8/layout/target1"/>
    <dgm:cxn modelId="{13F3D808-CFC0-544A-B426-D113D07F4C0E}" type="presParOf" srcId="{5842834A-FD22-5443-A98C-6D27D14ABDCA}" destId="{840F78A4-C873-4F4C-A639-800A75D43C1B}" srcOrd="8" destOrd="0" presId="urn:microsoft.com/office/officeart/2005/8/layout/target1"/>
    <dgm:cxn modelId="{C40DE276-AAF3-0E43-B982-AAE29EF828C8}" type="presParOf" srcId="{5842834A-FD22-5443-A98C-6D27D14ABDCA}" destId="{0EB18B04-5060-D24D-91B9-005B625FBC7C}" srcOrd="9" destOrd="0" presId="urn:microsoft.com/office/officeart/2005/8/layout/target1"/>
    <dgm:cxn modelId="{679E3AC2-6774-0744-BA0E-3DCB6370D3CA}" type="presParOf" srcId="{5842834A-FD22-5443-A98C-6D27D14ABDCA}" destId="{F142AFA4-297E-C445-9245-C7AE444F4A43}" srcOrd="10" destOrd="0" presId="urn:microsoft.com/office/officeart/2005/8/layout/target1"/>
    <dgm:cxn modelId="{F78B4084-7470-0F42-8197-859073EB38ED}" type="presParOf" srcId="{5842834A-FD22-5443-A98C-6D27D14ABDCA}" destId="{2192BDC7-55D7-3B4F-ADA6-A1F10A65B898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F78A4-C873-4F4C-A639-800A75D43C1B}">
      <dsp:nvSpPr>
        <dsp:cNvPr id="0" name=""/>
        <dsp:cNvSpPr/>
      </dsp:nvSpPr>
      <dsp:spPr>
        <a:xfrm>
          <a:off x="155889" y="1199007"/>
          <a:ext cx="3597023" cy="3597023"/>
        </a:xfrm>
        <a:prstGeom prst="ellipse">
          <a:avLst/>
        </a:prstGeom>
        <a:solidFill>
          <a:srgbClr val="00AFEF"/>
        </a:soli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5B7E57-EE57-E042-AD07-71741A624DFF}">
      <dsp:nvSpPr>
        <dsp:cNvPr id="0" name=""/>
        <dsp:cNvSpPr/>
      </dsp:nvSpPr>
      <dsp:spPr>
        <a:xfrm>
          <a:off x="875293" y="1918412"/>
          <a:ext cx="2158213" cy="2158213"/>
        </a:xfrm>
        <a:prstGeom prst="ellipse">
          <a:avLst/>
        </a:prstGeom>
        <a:solidFill>
          <a:srgbClr val="A8CF45"/>
        </a:soli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7DE321-797B-C740-A2EC-88659ECE24AB}">
      <dsp:nvSpPr>
        <dsp:cNvPr id="0" name=""/>
        <dsp:cNvSpPr/>
      </dsp:nvSpPr>
      <dsp:spPr>
        <a:xfrm>
          <a:off x="1594698" y="2637817"/>
          <a:ext cx="719404" cy="719404"/>
        </a:xfrm>
        <a:prstGeom prst="ellipse">
          <a:avLst/>
        </a:prstGeom>
        <a:solidFill>
          <a:srgbClr val="F28435"/>
        </a:solidFill>
        <a:ln w="63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DEA67D-8D44-164D-BF61-E9F5B21AA20A}">
      <dsp:nvSpPr>
        <dsp:cNvPr id="0" name=""/>
        <dsp:cNvSpPr/>
      </dsp:nvSpPr>
      <dsp:spPr>
        <a:xfrm>
          <a:off x="4352416" y="0"/>
          <a:ext cx="1798511" cy="1049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1" kern="1200" dirty="0" smtClean="0"/>
            <a:t>Brand </a:t>
          </a:r>
          <a:r>
            <a:rPr lang="da-DK" sz="1200" b="1" kern="1200" dirty="0" err="1" smtClean="0"/>
            <a:t>essence</a:t>
          </a:r>
          <a:r>
            <a:rPr lang="da-DK" sz="1200" b="1" kern="1200" dirty="0" smtClean="0"/>
            <a:t> -</a:t>
          </a:r>
          <a:r>
            <a:rPr lang="da-DK" sz="1200" kern="1200" dirty="0" smtClean="0"/>
            <a:t>The soul of </a:t>
          </a:r>
          <a:r>
            <a:rPr lang="da-DK" sz="1200" kern="1200" dirty="0" err="1" smtClean="0"/>
            <a:t>our</a:t>
          </a:r>
          <a:r>
            <a:rPr lang="da-DK" sz="1200" kern="1200" dirty="0" smtClean="0"/>
            <a:t> brand and the </a:t>
          </a:r>
          <a:r>
            <a:rPr lang="da-DK" sz="1200" kern="1200" dirty="0" err="1" smtClean="0"/>
            <a:t>core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promise</a:t>
          </a:r>
          <a:r>
            <a:rPr lang="da-DK" sz="1200" kern="1200" dirty="0" smtClean="0"/>
            <a:t> of </a:t>
          </a:r>
          <a:r>
            <a:rPr lang="da-DK" sz="1200" kern="1200" dirty="0" err="1" smtClean="0"/>
            <a:t>what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we</a:t>
          </a:r>
          <a:r>
            <a:rPr lang="da-DK" sz="1200" kern="1200" dirty="0" smtClean="0"/>
            <a:t> offer. </a:t>
          </a:r>
          <a:endParaRPr lang="da-DK" sz="1200" kern="1200" dirty="0"/>
        </a:p>
      </dsp:txBody>
      <dsp:txXfrm>
        <a:off x="4352416" y="0"/>
        <a:ext cx="1798511" cy="1049131"/>
      </dsp:txXfrm>
    </dsp:sp>
    <dsp:sp modelId="{C10C7157-55C5-2242-BCF8-F64918B41168}">
      <dsp:nvSpPr>
        <dsp:cNvPr id="0" name=""/>
        <dsp:cNvSpPr/>
      </dsp:nvSpPr>
      <dsp:spPr>
        <a:xfrm>
          <a:off x="3902788" y="524565"/>
          <a:ext cx="44962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4A0A1CB-831C-F949-BE2A-AA25E71B092E}">
      <dsp:nvSpPr>
        <dsp:cNvPr id="0" name=""/>
        <dsp:cNvSpPr/>
      </dsp:nvSpPr>
      <dsp:spPr>
        <a:xfrm rot="5400000">
          <a:off x="1691518" y="788047"/>
          <a:ext cx="2472353" cy="1946589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64B782A-E9B2-4B40-972C-C2F8FBDCE031}">
      <dsp:nvSpPr>
        <dsp:cNvPr id="0" name=""/>
        <dsp:cNvSpPr/>
      </dsp:nvSpPr>
      <dsp:spPr>
        <a:xfrm>
          <a:off x="4395598" y="1238877"/>
          <a:ext cx="1798511" cy="1049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1" kern="1200" dirty="0" err="1" smtClean="0"/>
            <a:t>ore</a:t>
          </a:r>
          <a:r>
            <a:rPr lang="da-DK" sz="1200" b="1" kern="1200" dirty="0" smtClean="0"/>
            <a:t> </a:t>
          </a:r>
          <a:r>
            <a:rPr lang="da-DK" sz="1200" b="1" kern="1200" dirty="0" err="1" smtClean="0"/>
            <a:t>values</a:t>
          </a:r>
          <a:r>
            <a:rPr lang="da-DK" sz="1200" b="1" kern="1200" dirty="0" smtClean="0"/>
            <a:t> </a:t>
          </a:r>
          <a:r>
            <a:rPr lang="da-DK" sz="1200" kern="1200" dirty="0" smtClean="0"/>
            <a:t>Fundamental principles or </a:t>
          </a:r>
          <a:r>
            <a:rPr lang="da-DK" sz="1200" kern="1200" dirty="0" err="1" smtClean="0"/>
            <a:t>qualities</a:t>
          </a:r>
          <a:r>
            <a:rPr lang="da-DK" sz="1200" kern="1200" dirty="0" smtClean="0"/>
            <a:t> upon </a:t>
          </a:r>
          <a:r>
            <a:rPr lang="da-DK" sz="1200" kern="1200" dirty="0" err="1" smtClean="0"/>
            <a:t>which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our</a:t>
          </a:r>
          <a:r>
            <a:rPr lang="da-DK" sz="1200" kern="1200" dirty="0" smtClean="0"/>
            <a:t> brand is </a:t>
          </a:r>
          <a:r>
            <a:rPr lang="da-DK" sz="1200" kern="1200" dirty="0" err="1" smtClean="0"/>
            <a:t>built</a:t>
          </a:r>
          <a:r>
            <a:rPr lang="da-DK" sz="1200" kern="1200" dirty="0" smtClean="0"/>
            <a:t>. </a:t>
          </a:r>
          <a:endParaRPr lang="da-DK" sz="1200" kern="1200" dirty="0"/>
        </a:p>
      </dsp:txBody>
      <dsp:txXfrm>
        <a:off x="4395598" y="1238877"/>
        <a:ext cx="1798511" cy="1049131"/>
      </dsp:txXfrm>
    </dsp:sp>
    <dsp:sp modelId="{8EFECD66-D2D4-2547-8676-8F9D60ABA0DB}">
      <dsp:nvSpPr>
        <dsp:cNvPr id="0" name=""/>
        <dsp:cNvSpPr/>
      </dsp:nvSpPr>
      <dsp:spPr>
        <a:xfrm>
          <a:off x="3902788" y="1573697"/>
          <a:ext cx="44962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FBD9B49-7EE5-E745-8907-232086925683}">
      <dsp:nvSpPr>
        <dsp:cNvPr id="0" name=""/>
        <dsp:cNvSpPr/>
      </dsp:nvSpPr>
      <dsp:spPr>
        <a:xfrm rot="5400000">
          <a:off x="2222199" y="1820813"/>
          <a:ext cx="1926565" cy="1431015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B18B04-5060-D24D-91B9-005B625FBC7C}">
      <dsp:nvSpPr>
        <dsp:cNvPr id="0" name=""/>
        <dsp:cNvSpPr/>
      </dsp:nvSpPr>
      <dsp:spPr>
        <a:xfrm>
          <a:off x="4181377" y="2368761"/>
          <a:ext cx="2176199" cy="1049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200" b="1" kern="1200" dirty="0" smtClean="0"/>
            <a:t>Brand personality </a:t>
          </a:r>
          <a:r>
            <a:rPr lang="da-DK" sz="1200" kern="1200" dirty="0" err="1" smtClean="0"/>
            <a:t>Characters</a:t>
          </a:r>
          <a:r>
            <a:rPr lang="da-DK" sz="1200" kern="1200" dirty="0" smtClean="0"/>
            <a:t>, </a:t>
          </a:r>
          <a:r>
            <a:rPr lang="da-DK" sz="1200" kern="1200" dirty="0" err="1" smtClean="0"/>
            <a:t>traits</a:t>
          </a:r>
          <a:r>
            <a:rPr lang="da-DK" sz="1200" kern="1200" dirty="0" smtClean="0"/>
            <a:t> or a </a:t>
          </a:r>
          <a:r>
            <a:rPr lang="da-DK" sz="1200" kern="1200" dirty="0" err="1" smtClean="0"/>
            <a:t>ributes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that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define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our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tonality</a:t>
          </a:r>
          <a:r>
            <a:rPr lang="da-DK" sz="1200" kern="1200" dirty="0" smtClean="0"/>
            <a:t> and flow out of </a:t>
          </a:r>
          <a:r>
            <a:rPr lang="da-DK" sz="1200" kern="1200" dirty="0" err="1" smtClean="0"/>
            <a:t>our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core</a:t>
          </a:r>
          <a:r>
            <a:rPr lang="da-DK" sz="1200" kern="1200" dirty="0" smtClean="0"/>
            <a:t> </a:t>
          </a:r>
          <a:r>
            <a:rPr lang="da-DK" sz="1200" kern="1200" dirty="0" err="1" smtClean="0"/>
            <a:t>values</a:t>
          </a:r>
          <a:r>
            <a:rPr lang="da-DK" sz="1200" kern="1200" dirty="0" smtClean="0"/>
            <a:t>. </a:t>
          </a:r>
          <a:endParaRPr lang="da-DK" sz="1200" kern="1200" dirty="0"/>
        </a:p>
      </dsp:txBody>
      <dsp:txXfrm>
        <a:off x="4181377" y="2368761"/>
        <a:ext cx="2176199" cy="1049131"/>
      </dsp:txXfrm>
    </dsp:sp>
    <dsp:sp modelId="{F142AFA4-297E-C445-9245-C7AE444F4A43}">
      <dsp:nvSpPr>
        <dsp:cNvPr id="0" name=""/>
        <dsp:cNvSpPr/>
      </dsp:nvSpPr>
      <dsp:spPr>
        <a:xfrm>
          <a:off x="3902788" y="2622829"/>
          <a:ext cx="44962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192BDC7-55D7-3B4F-ADA6-A1F10A65B898}">
      <dsp:nvSpPr>
        <dsp:cNvPr id="0" name=""/>
        <dsp:cNvSpPr/>
      </dsp:nvSpPr>
      <dsp:spPr>
        <a:xfrm rot="5400000">
          <a:off x="2753539" y="2852739"/>
          <a:ext cx="1376460" cy="915442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339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085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660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411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12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847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146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554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162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15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057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AA3AE-885C-5741-BF56-6765AF7DEEDD}" type="datetimeFigureOut">
              <a:rPr lang="da-DK" smtClean="0"/>
              <a:t>08/03/2016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1263F-66F3-214E-95EF-10D41D56A9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467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snet.dk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ASNET Board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Design manual</a:t>
            </a:r>
          </a:p>
          <a:p>
            <a:endParaRPr lang="da-DK" dirty="0"/>
          </a:p>
          <a:p>
            <a:r>
              <a:rPr lang="da-DK" dirty="0" smtClean="0"/>
              <a:t>Version </a:t>
            </a:r>
            <a:r>
              <a:rPr lang="da-DK" dirty="0" smtClean="0"/>
              <a:t>0.1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844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Brand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064080"/>
              </p:ext>
            </p:extLst>
          </p:nvPr>
        </p:nvGraphicFramePr>
        <p:xfrm>
          <a:off x="838200" y="1380931"/>
          <a:ext cx="6495661" cy="4796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kstfelt 5"/>
          <p:cNvSpPr txBox="1"/>
          <p:nvPr/>
        </p:nvSpPr>
        <p:spPr>
          <a:xfrm>
            <a:off x="7333861" y="1380961"/>
            <a:ext cx="4795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da-DK" sz="1200" i="1" dirty="0"/>
              <a:t>to </a:t>
            </a:r>
            <a:r>
              <a:rPr lang="da-DK" sz="1200" i="1" dirty="0" err="1"/>
              <a:t>create</a:t>
            </a:r>
            <a:r>
              <a:rPr lang="da-DK" sz="1200" i="1" dirty="0"/>
              <a:t> momentum and </a:t>
            </a:r>
            <a:r>
              <a:rPr lang="da-DK" sz="1200" i="1" dirty="0" err="1"/>
              <a:t>results</a:t>
            </a:r>
            <a:r>
              <a:rPr lang="da-DK" sz="1200" i="1" dirty="0"/>
              <a:t> in smaller and medium-</a:t>
            </a:r>
            <a:r>
              <a:rPr lang="da-DK" sz="1200" i="1" dirty="0" err="1"/>
              <a:t>sized</a:t>
            </a:r>
            <a:r>
              <a:rPr lang="da-DK" sz="1200" i="1" dirty="0"/>
              <a:t> </a:t>
            </a:r>
            <a:r>
              <a:rPr lang="da-DK" sz="1200" i="1" dirty="0" err="1" smtClean="0"/>
              <a:t>enterprises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smtClean="0"/>
              <a:t>to </a:t>
            </a:r>
            <a:r>
              <a:rPr lang="da-DK" sz="1200" i="1" dirty="0" err="1"/>
              <a:t>be</a:t>
            </a:r>
            <a:r>
              <a:rPr lang="da-DK" sz="1200" i="1" dirty="0"/>
              <a:t> an </a:t>
            </a:r>
            <a:r>
              <a:rPr lang="da-DK" sz="1200" i="1" dirty="0" err="1"/>
              <a:t>active</a:t>
            </a:r>
            <a:r>
              <a:rPr lang="da-DK" sz="1200" i="1" dirty="0"/>
              <a:t> and </a:t>
            </a:r>
            <a:r>
              <a:rPr lang="da-DK" sz="1200" i="1" dirty="0" err="1"/>
              <a:t>evolving</a:t>
            </a:r>
            <a:r>
              <a:rPr lang="da-DK" sz="1200" i="1" dirty="0"/>
              <a:t> </a:t>
            </a:r>
            <a:r>
              <a:rPr lang="da-DK" sz="1200" i="1" dirty="0" err="1"/>
              <a:t>networks</a:t>
            </a:r>
            <a:r>
              <a:rPr lang="da-DK" sz="1200" i="1" dirty="0"/>
              <a:t> for </a:t>
            </a:r>
            <a:r>
              <a:rPr lang="da-DK" sz="1200" i="1" dirty="0" err="1"/>
              <a:t>board</a:t>
            </a:r>
            <a:r>
              <a:rPr lang="da-DK" sz="1200" i="1" dirty="0"/>
              <a:t> </a:t>
            </a:r>
            <a:r>
              <a:rPr lang="da-DK" sz="1200" i="1" dirty="0" err="1"/>
              <a:t>members</a:t>
            </a:r>
            <a:endParaRPr lang="da-DK" sz="1200" dirty="0"/>
          </a:p>
        </p:txBody>
      </p:sp>
      <p:sp>
        <p:nvSpPr>
          <p:cNvPr id="8" name="Rektangel 7"/>
          <p:cNvSpPr/>
          <p:nvPr/>
        </p:nvSpPr>
        <p:spPr>
          <a:xfrm>
            <a:off x="7333861" y="2391081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da-DK" sz="1200" i="1" dirty="0" err="1"/>
              <a:t>Credibility</a:t>
            </a:r>
            <a:r>
              <a:rPr lang="da-DK" sz="1200" i="1" dirty="0"/>
              <a:t>: - </a:t>
            </a:r>
            <a:r>
              <a:rPr lang="da-DK" sz="1200" i="1" dirty="0" err="1"/>
              <a:t>We</a:t>
            </a:r>
            <a:r>
              <a:rPr lang="da-DK" sz="1200" i="1" dirty="0"/>
              <a:t> </a:t>
            </a:r>
            <a:r>
              <a:rPr lang="da-DK" sz="1200" i="1" dirty="0" err="1"/>
              <a:t>keep</a:t>
            </a:r>
            <a:r>
              <a:rPr lang="da-DK" sz="1200" i="1" dirty="0"/>
              <a:t> </a:t>
            </a:r>
            <a:r>
              <a:rPr lang="da-DK" sz="1200" i="1" dirty="0" err="1"/>
              <a:t>our</a:t>
            </a:r>
            <a:r>
              <a:rPr lang="da-DK" sz="1200" i="1" dirty="0"/>
              <a:t> </a:t>
            </a:r>
            <a:r>
              <a:rPr lang="da-DK" sz="1200" i="1" dirty="0" err="1" smtClean="0"/>
              <a:t>promises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Integrity</a:t>
            </a:r>
            <a:r>
              <a:rPr lang="da-DK" sz="1200" i="1" dirty="0" smtClean="0"/>
              <a:t> </a:t>
            </a:r>
            <a:r>
              <a:rPr lang="da-DK" sz="1200" i="1" dirty="0"/>
              <a:t>- </a:t>
            </a:r>
            <a:r>
              <a:rPr lang="da-DK" sz="1200" i="1" dirty="0" err="1"/>
              <a:t>We</a:t>
            </a:r>
            <a:r>
              <a:rPr lang="da-DK" sz="1200" i="1" dirty="0"/>
              <a:t> </a:t>
            </a:r>
            <a:r>
              <a:rPr lang="da-DK" sz="1200" i="1" dirty="0" err="1"/>
              <a:t>always</a:t>
            </a:r>
            <a:r>
              <a:rPr lang="da-DK" sz="1200" i="1" dirty="0"/>
              <a:t> </a:t>
            </a:r>
            <a:r>
              <a:rPr lang="da-DK" sz="1200" i="1" dirty="0" err="1"/>
              <a:t>maintain</a:t>
            </a:r>
            <a:r>
              <a:rPr lang="da-DK" sz="1200" i="1" dirty="0"/>
              <a:t> </a:t>
            </a:r>
            <a:r>
              <a:rPr lang="da-DK" sz="1200" i="1" dirty="0" err="1"/>
              <a:t>our</a:t>
            </a:r>
            <a:r>
              <a:rPr lang="da-DK" sz="1200" i="1" dirty="0"/>
              <a:t> </a:t>
            </a:r>
            <a:r>
              <a:rPr lang="da-DK" sz="1200" i="1" dirty="0" err="1"/>
              <a:t>ethical</a:t>
            </a:r>
            <a:r>
              <a:rPr lang="da-DK" sz="1200" i="1" dirty="0"/>
              <a:t> </a:t>
            </a:r>
            <a:r>
              <a:rPr lang="da-DK" sz="1200" i="1" dirty="0" err="1" smtClean="0"/>
              <a:t>foundation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Competence</a:t>
            </a:r>
            <a:r>
              <a:rPr lang="da-DK" sz="1200" i="1" dirty="0"/>
              <a:t>: - </a:t>
            </a:r>
            <a:r>
              <a:rPr lang="da-DK" sz="1200" i="1" dirty="0" err="1"/>
              <a:t>We</a:t>
            </a:r>
            <a:r>
              <a:rPr lang="da-DK" sz="1200" i="1" dirty="0"/>
              <a:t> </a:t>
            </a:r>
            <a:r>
              <a:rPr lang="da-DK" sz="1200" i="1" dirty="0" err="1"/>
              <a:t>always</a:t>
            </a:r>
            <a:r>
              <a:rPr lang="da-DK" sz="1200" i="1" dirty="0"/>
              <a:t> go </a:t>
            </a:r>
            <a:r>
              <a:rPr lang="da-DK" sz="1200" i="1" dirty="0" err="1"/>
              <a:t>after</a:t>
            </a:r>
            <a:r>
              <a:rPr lang="da-DK" sz="1200" i="1" dirty="0"/>
              <a:t> the "</a:t>
            </a:r>
            <a:r>
              <a:rPr lang="da-DK" sz="1200" i="1" dirty="0" err="1"/>
              <a:t>best</a:t>
            </a:r>
            <a:r>
              <a:rPr lang="da-DK" sz="1200" i="1" dirty="0"/>
              <a:t> man for the </a:t>
            </a:r>
            <a:r>
              <a:rPr lang="da-DK" sz="1200" i="1" dirty="0" smtClean="0"/>
              <a:t>job”</a:t>
            </a:r>
          </a:p>
          <a:p>
            <a:pPr marL="285750" indent="-285750">
              <a:buFont typeface="Arial" charset="0"/>
              <a:buChar char="•"/>
            </a:pPr>
            <a:r>
              <a:rPr lang="da-DK" sz="1200" i="1" dirty="0" smtClean="0"/>
              <a:t>Engagement</a:t>
            </a:r>
            <a:r>
              <a:rPr lang="da-DK" sz="1200" i="1" dirty="0"/>
              <a:t>: - </a:t>
            </a:r>
            <a:r>
              <a:rPr lang="da-DK" sz="1200" i="1" dirty="0" err="1"/>
              <a:t>We</a:t>
            </a:r>
            <a:r>
              <a:rPr lang="da-DK" sz="1200" i="1" dirty="0"/>
              <a:t> </a:t>
            </a:r>
            <a:r>
              <a:rPr lang="da-DK" sz="1200" i="1" dirty="0" err="1"/>
              <a:t>get</a:t>
            </a:r>
            <a:r>
              <a:rPr lang="da-DK" sz="1200" i="1" dirty="0"/>
              <a:t> </a:t>
            </a:r>
            <a:r>
              <a:rPr lang="da-DK" sz="1200" i="1" dirty="0" err="1"/>
              <a:t>things</a:t>
            </a:r>
            <a:r>
              <a:rPr lang="da-DK" sz="1200" i="1" dirty="0"/>
              <a:t> done with </a:t>
            </a:r>
            <a:r>
              <a:rPr lang="da-DK" sz="1200" i="1" dirty="0" err="1"/>
              <a:t>empathy</a:t>
            </a:r>
            <a:r>
              <a:rPr lang="da-DK" sz="1200" i="1" dirty="0"/>
              <a:t> and </a:t>
            </a:r>
            <a:r>
              <a:rPr lang="da-DK" sz="1200" i="1" dirty="0" err="1" smtClean="0"/>
              <a:t>willingness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Dynamism</a:t>
            </a:r>
            <a:r>
              <a:rPr lang="da-DK" sz="1200" i="1" dirty="0"/>
              <a:t>: - </a:t>
            </a:r>
            <a:r>
              <a:rPr lang="da-DK" sz="1200" i="1" dirty="0" err="1"/>
              <a:t>We</a:t>
            </a:r>
            <a:r>
              <a:rPr lang="da-DK" sz="1200" i="1" dirty="0"/>
              <a:t> </a:t>
            </a:r>
            <a:r>
              <a:rPr lang="da-DK" sz="1200" i="1" dirty="0" err="1"/>
              <a:t>are</a:t>
            </a:r>
            <a:r>
              <a:rPr lang="da-DK" sz="1200" i="1" dirty="0"/>
              <a:t> </a:t>
            </a:r>
            <a:r>
              <a:rPr lang="da-DK" sz="1200" i="1" dirty="0" err="1"/>
              <a:t>constantly</a:t>
            </a:r>
            <a:r>
              <a:rPr lang="da-DK" sz="1200" i="1" dirty="0"/>
              <a:t> </a:t>
            </a:r>
            <a:r>
              <a:rPr lang="da-DK" sz="1200" i="1" dirty="0" err="1"/>
              <a:t>evolving</a:t>
            </a:r>
            <a:endParaRPr lang="da-DK" sz="1200" i="1" dirty="0"/>
          </a:p>
        </p:txBody>
      </p:sp>
      <p:sp>
        <p:nvSpPr>
          <p:cNvPr id="9" name="Rektangel 8"/>
          <p:cNvSpPr/>
          <p:nvPr/>
        </p:nvSpPr>
        <p:spPr>
          <a:xfrm>
            <a:off x="7333861" y="376966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Modern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smtClean="0"/>
              <a:t>Dynamic</a:t>
            </a:r>
          </a:p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Cooperation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Diversity</a:t>
            </a:r>
            <a:endParaRPr lang="da-DK" sz="1200" i="1" dirty="0" smtClean="0"/>
          </a:p>
          <a:p>
            <a:pPr marL="285750" indent="-285750">
              <a:buFont typeface="Arial" charset="0"/>
              <a:buChar char="•"/>
            </a:pPr>
            <a:r>
              <a:rPr lang="da-DK" sz="1200" i="1" dirty="0" smtClean="0"/>
              <a:t>Inspiration</a:t>
            </a:r>
          </a:p>
          <a:p>
            <a:pPr marL="285750" indent="-285750">
              <a:buFont typeface="Arial" charset="0"/>
              <a:buChar char="•"/>
            </a:pPr>
            <a:r>
              <a:rPr lang="da-DK" sz="1200" i="1" dirty="0" err="1" smtClean="0"/>
              <a:t>Quality</a:t>
            </a:r>
            <a:endParaRPr lang="da-DK" sz="1200" i="1" dirty="0"/>
          </a:p>
        </p:txBody>
      </p:sp>
      <p:sp>
        <p:nvSpPr>
          <p:cNvPr id="10" name="Venstre klammeparentes 9"/>
          <p:cNvSpPr/>
          <p:nvPr/>
        </p:nvSpPr>
        <p:spPr>
          <a:xfrm>
            <a:off x="7184571" y="1380931"/>
            <a:ext cx="195009" cy="82109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 sz="1200"/>
          </a:p>
        </p:txBody>
      </p:sp>
      <p:sp>
        <p:nvSpPr>
          <p:cNvPr id="11" name="Venstre klammeparentes 10"/>
          <p:cNvSpPr/>
          <p:nvPr/>
        </p:nvSpPr>
        <p:spPr>
          <a:xfrm>
            <a:off x="7195769" y="2391081"/>
            <a:ext cx="164219" cy="116955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 sz="1200"/>
          </a:p>
        </p:txBody>
      </p:sp>
      <p:sp>
        <p:nvSpPr>
          <p:cNvPr id="12" name="Venstre klammeparentes 11"/>
          <p:cNvSpPr/>
          <p:nvPr/>
        </p:nvSpPr>
        <p:spPr>
          <a:xfrm>
            <a:off x="7199966" y="3749689"/>
            <a:ext cx="133896" cy="14049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 sz="1200"/>
          </a:p>
        </p:txBody>
      </p:sp>
    </p:spTree>
    <p:extLst>
      <p:ext uri="{BB962C8B-B14F-4D97-AF65-F5344CB8AC3E}">
        <p14:creationId xmlns:p14="http://schemas.microsoft.com/office/powerpoint/2010/main" val="282099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Logo</a:t>
            </a:r>
            <a:endParaRPr lang="da-DK" dirty="0"/>
          </a:p>
        </p:txBody>
      </p:sp>
      <p:pic>
        <p:nvPicPr>
          <p:cNvPr id="4" name="Pladsholder til ind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305" y="2762986"/>
            <a:ext cx="9121389" cy="1715230"/>
          </a:xfrm>
        </p:spPr>
      </p:pic>
    </p:spTree>
    <p:extLst>
      <p:ext uri="{BB962C8B-B14F-4D97-AF65-F5344CB8AC3E}">
        <p14:creationId xmlns:p14="http://schemas.microsoft.com/office/powerpoint/2010/main" val="13396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www.asnet.dk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http://</a:t>
            </a:r>
            <a:r>
              <a:rPr lang="da-DK" dirty="0" smtClean="0">
                <a:hlinkClick r:id="rId2"/>
              </a:rPr>
              <a:t>asnet.dk</a:t>
            </a:r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1343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Farver</a:t>
            </a:r>
            <a:endParaRPr lang="da-DK" dirty="0"/>
          </a:p>
        </p:txBody>
      </p:sp>
      <p:sp>
        <p:nvSpPr>
          <p:cNvPr id="6" name="Rektangel 5"/>
          <p:cNvSpPr/>
          <p:nvPr/>
        </p:nvSpPr>
        <p:spPr>
          <a:xfrm>
            <a:off x="3785894" y="1672378"/>
            <a:ext cx="1984107" cy="1574324"/>
          </a:xfrm>
          <a:prstGeom prst="rect">
            <a:avLst/>
          </a:prstGeom>
          <a:solidFill>
            <a:srgbClr val="7C7B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1600" dirty="0" smtClean="0"/>
              <a:t>RGB: 124-123-128</a:t>
            </a:r>
          </a:p>
          <a:p>
            <a:pPr algn="ctr"/>
            <a:endParaRPr lang="is-IS" sz="1600" dirty="0"/>
          </a:p>
          <a:p>
            <a:pPr algn="ctr"/>
            <a:r>
              <a:rPr lang="is-IS" sz="1600" dirty="0" smtClean="0"/>
              <a:t>CMYK: </a:t>
            </a:r>
            <a:r>
              <a:rPr lang="fi-FI" sz="1600" dirty="0"/>
              <a:t>0-0-0-61 </a:t>
            </a:r>
            <a:r>
              <a:rPr lang="is-IS" sz="1600" dirty="0" smtClean="0"/>
              <a:t> </a:t>
            </a:r>
          </a:p>
        </p:txBody>
      </p:sp>
      <p:sp>
        <p:nvSpPr>
          <p:cNvPr id="8" name="Rektangel 7"/>
          <p:cNvSpPr/>
          <p:nvPr/>
        </p:nvSpPr>
        <p:spPr>
          <a:xfrm>
            <a:off x="871060" y="1654068"/>
            <a:ext cx="1984107" cy="149656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dirty="0" smtClean="0"/>
              <a:t>RGB: 0-0-0 </a:t>
            </a:r>
          </a:p>
        </p:txBody>
      </p:sp>
      <p:sp>
        <p:nvSpPr>
          <p:cNvPr id="9" name="Rektangel 8"/>
          <p:cNvSpPr/>
          <p:nvPr/>
        </p:nvSpPr>
        <p:spPr>
          <a:xfrm>
            <a:off x="871060" y="3859203"/>
            <a:ext cx="1984107" cy="1574324"/>
          </a:xfrm>
          <a:prstGeom prst="rect">
            <a:avLst/>
          </a:pr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1600" dirty="0" smtClean="0"/>
              <a:t>RGB</a:t>
            </a:r>
            <a:r>
              <a:rPr lang="is-IS" sz="1600" smtClean="0"/>
              <a:t>: 00-175-239</a:t>
            </a:r>
            <a:endParaRPr lang="is-IS" sz="1600" dirty="0" smtClean="0"/>
          </a:p>
          <a:p>
            <a:pPr algn="ctr"/>
            <a:endParaRPr lang="is-IS" sz="1600" dirty="0"/>
          </a:p>
          <a:p>
            <a:pPr algn="ctr"/>
            <a:r>
              <a:rPr lang="is-IS" sz="1600" dirty="0" smtClean="0"/>
              <a:t>CMYK: 100 -00-00-00 </a:t>
            </a:r>
          </a:p>
        </p:txBody>
      </p:sp>
      <p:sp>
        <p:nvSpPr>
          <p:cNvPr id="10" name="Rektangel 9"/>
          <p:cNvSpPr/>
          <p:nvPr/>
        </p:nvSpPr>
        <p:spPr>
          <a:xfrm>
            <a:off x="6454857" y="1672378"/>
            <a:ext cx="1984107" cy="1574324"/>
          </a:xfrm>
          <a:prstGeom prst="rect">
            <a:avLst/>
          </a:prstGeom>
          <a:solidFill>
            <a:srgbClr val="F284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1600" dirty="0" smtClean="0"/>
              <a:t>RGB: 242-132-53</a:t>
            </a:r>
          </a:p>
          <a:p>
            <a:pPr algn="ctr"/>
            <a:endParaRPr lang="is-IS" sz="1600" dirty="0"/>
          </a:p>
          <a:p>
            <a:pPr algn="ctr"/>
            <a:r>
              <a:rPr lang="is-IS" sz="1600" dirty="0" smtClean="0"/>
              <a:t>CMYK: 00-60-100-00 </a:t>
            </a:r>
          </a:p>
        </p:txBody>
      </p:sp>
      <p:sp>
        <p:nvSpPr>
          <p:cNvPr id="11" name="Rektangel 10"/>
          <p:cNvSpPr/>
          <p:nvPr/>
        </p:nvSpPr>
        <p:spPr>
          <a:xfrm>
            <a:off x="9369693" y="1654068"/>
            <a:ext cx="1984107" cy="1574324"/>
          </a:xfrm>
          <a:prstGeom prst="rect">
            <a:avLst/>
          </a:prstGeom>
          <a:solidFill>
            <a:srgbClr val="A8CF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1600" dirty="0" smtClean="0"/>
              <a:t>RGB: 168-207-69</a:t>
            </a:r>
          </a:p>
          <a:p>
            <a:pPr algn="ctr"/>
            <a:endParaRPr lang="is-IS" sz="1600" dirty="0"/>
          </a:p>
          <a:p>
            <a:pPr algn="ctr"/>
            <a:r>
              <a:rPr lang="is-IS" sz="1600" dirty="0" smtClean="0"/>
              <a:t>CMYK: 40-00-100-00</a:t>
            </a:r>
          </a:p>
        </p:txBody>
      </p:sp>
      <p:sp>
        <p:nvSpPr>
          <p:cNvPr id="12" name="Rektangel 11"/>
          <p:cNvSpPr/>
          <p:nvPr/>
        </p:nvSpPr>
        <p:spPr>
          <a:xfrm>
            <a:off x="3785895" y="3859203"/>
            <a:ext cx="1984107" cy="1574324"/>
          </a:xfrm>
          <a:prstGeom prst="rect">
            <a:avLst/>
          </a:prstGeom>
          <a:solidFill>
            <a:srgbClr val="9E28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1600" dirty="0" smtClean="0"/>
              <a:t>RGB:  158-40-138</a:t>
            </a:r>
          </a:p>
          <a:p>
            <a:pPr algn="ctr"/>
            <a:endParaRPr lang="is-IS" sz="1600" dirty="0" smtClean="0"/>
          </a:p>
          <a:p>
            <a:pPr algn="ctr"/>
            <a:r>
              <a:rPr lang="is-IS" sz="1600" dirty="0" smtClean="0"/>
              <a:t>CMYK: 40-100-00-00 </a:t>
            </a:r>
          </a:p>
        </p:txBody>
      </p:sp>
      <p:sp>
        <p:nvSpPr>
          <p:cNvPr id="13" name="Rektangel 12"/>
          <p:cNvSpPr/>
          <p:nvPr/>
        </p:nvSpPr>
        <p:spPr>
          <a:xfrm>
            <a:off x="6454856" y="3820325"/>
            <a:ext cx="1984107" cy="1574324"/>
          </a:xfrm>
          <a:prstGeom prst="rect">
            <a:avLst/>
          </a:prstGeom>
          <a:solidFill>
            <a:srgbClr val="FFCC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z="1600" dirty="0" smtClean="0"/>
              <a:t>RGB: 255-204-41</a:t>
            </a:r>
          </a:p>
          <a:p>
            <a:pPr algn="ctr"/>
            <a:endParaRPr lang="is-IS" sz="1600" dirty="0"/>
          </a:p>
          <a:p>
            <a:pPr algn="ctr"/>
            <a:r>
              <a:rPr lang="is-IS" sz="1600" dirty="0" smtClean="0"/>
              <a:t>CMYK:</a:t>
            </a:r>
            <a:r>
              <a:rPr lang="is-IS" sz="1600" dirty="0"/>
              <a:t> </a:t>
            </a:r>
            <a:r>
              <a:rPr lang="is-IS" sz="1600" dirty="0" smtClean="0"/>
              <a:t>00-20-100-00</a:t>
            </a:r>
          </a:p>
        </p:txBody>
      </p:sp>
    </p:spTree>
    <p:extLst>
      <p:ext uri="{BB962C8B-B14F-4D97-AF65-F5344CB8AC3E}">
        <p14:creationId xmlns:p14="http://schemas.microsoft.com/office/powerpoint/2010/main" val="185775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Font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Calibri</a:t>
            </a:r>
            <a:r>
              <a:rPr lang="da-DK" dirty="0"/>
              <a:t> </a:t>
            </a:r>
            <a:endParaRPr lang="da-DK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83347649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180</Words>
  <Application>Microsoft Macintosh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Kontortema</vt:lpstr>
      <vt:lpstr>ASNET Board</vt:lpstr>
      <vt:lpstr>Brand</vt:lpstr>
      <vt:lpstr>Logo</vt:lpstr>
      <vt:lpstr>www.asnet.dk</vt:lpstr>
      <vt:lpstr>Farver</vt:lpstr>
      <vt:lpstr>Font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ASNET Board</dc:title>
  <dc:creator>Microsoft Office-bruger</dc:creator>
  <cp:lastModifiedBy>Microsoft Office-bruger</cp:lastModifiedBy>
  <cp:revision>11</cp:revision>
  <dcterms:created xsi:type="dcterms:W3CDTF">2016-03-06T09:13:50Z</dcterms:created>
  <dcterms:modified xsi:type="dcterms:W3CDTF">2016-03-08T09:47:56Z</dcterms:modified>
</cp:coreProperties>
</file>