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A5A8"/>
    <a:srgbClr val="26A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0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07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29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3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130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68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12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2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7369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795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EFA06-6F97-4D5A-86AF-B39C87874DB1}" type="datetimeFigureOut">
              <a:rPr lang="en-AU" smtClean="0"/>
              <a:t>2/3/16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E852-E3F1-45FB-82B9-B8D7FAA55CB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319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593" y="3329767"/>
            <a:ext cx="4182974" cy="17490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760" y="223598"/>
            <a:ext cx="5572227" cy="2017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7421" y="1933772"/>
            <a:ext cx="52125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400" b="1" dirty="0">
                <a:solidFill>
                  <a:srgbClr val="A4A5A8"/>
                </a:solidFill>
              </a:rPr>
              <a:t>Safety &amp; Quality Software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421" y="5058120"/>
            <a:ext cx="2664773" cy="178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" y="3309938"/>
            <a:ext cx="2661634" cy="1774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61" y="5023836"/>
            <a:ext cx="3215860" cy="1808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7477" y="3317450"/>
            <a:ext cx="3437116" cy="1773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012" y="5023836"/>
            <a:ext cx="2731549" cy="18111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3" y="5062538"/>
            <a:ext cx="1691078" cy="18089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4194" y="5054264"/>
            <a:ext cx="2457806" cy="1671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9313" y="3348507"/>
            <a:ext cx="2619375" cy="171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52" y="2877873"/>
            <a:ext cx="4142262" cy="345188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17" y="3141381"/>
            <a:ext cx="5569797" cy="20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83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Rickward</dc:creator>
  <cp:lastModifiedBy>David Rickward</cp:lastModifiedBy>
  <cp:revision>15</cp:revision>
  <dcterms:created xsi:type="dcterms:W3CDTF">2016-03-02T03:22:41Z</dcterms:created>
  <dcterms:modified xsi:type="dcterms:W3CDTF">2016-03-02T06:31:49Z</dcterms:modified>
</cp:coreProperties>
</file>