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8" r:id="rId4"/>
    <p:sldId id="259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8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B1F9-1507-A141-B31B-60CB571C6EED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C6B1-EE0C-5840-A14A-D07A0882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B1F9-1507-A141-B31B-60CB571C6EED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C6B1-EE0C-5840-A14A-D07A0882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B1F9-1507-A141-B31B-60CB571C6EED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C6B1-EE0C-5840-A14A-D07A0882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B1F9-1507-A141-B31B-60CB571C6EED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C6B1-EE0C-5840-A14A-D07A0882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B1F9-1507-A141-B31B-60CB571C6EED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C6B1-EE0C-5840-A14A-D07A0882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B1F9-1507-A141-B31B-60CB571C6EED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C6B1-EE0C-5840-A14A-D07A0882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B1F9-1507-A141-B31B-60CB571C6EED}" type="datetimeFigureOut">
              <a:rPr lang="en-US" smtClean="0"/>
              <a:t>3/9/16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C6B1-EE0C-5840-A14A-D07A0882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B1F9-1507-A141-B31B-60CB571C6EED}" type="datetimeFigureOut">
              <a:rPr lang="en-US" smtClean="0"/>
              <a:t>3/9/16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C6B1-EE0C-5840-A14A-D07A0882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2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B1F9-1507-A141-B31B-60CB571C6EED}" type="datetimeFigureOut">
              <a:rPr lang="en-US" smtClean="0"/>
              <a:t>3/9/16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C6B1-EE0C-5840-A14A-D07A0882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3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B1F9-1507-A141-B31B-60CB571C6EED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C6B1-EE0C-5840-A14A-D07A0882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0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B1F9-1507-A141-B31B-60CB571C6EED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C6B1-EE0C-5840-A14A-D07A0882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7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0B1F9-1507-A141-B31B-60CB571C6EED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4C6B1-EE0C-5840-A14A-D07A0882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6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shot-2014-02-02-at-2.07.49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3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1445" y="5531628"/>
            <a:ext cx="2612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6600"/>
                </a:solidFill>
              </a:rPr>
              <a:t>Our Mom</a:t>
            </a:r>
            <a:endParaRPr lang="en-US" sz="4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6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62" y="1809532"/>
            <a:ext cx="3619065" cy="3619065"/>
          </a:xfrm>
          <a:prstGeom prst="rect">
            <a:avLst/>
          </a:prstGeom>
        </p:spPr>
      </p:pic>
      <p:pic>
        <p:nvPicPr>
          <p:cNvPr id="5" name="Picture 4" descr="10019347255_9832acb01c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27" y="1809532"/>
            <a:ext cx="4825420" cy="36190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9026" y="699115"/>
            <a:ext cx="217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We like it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7758" y="699115"/>
            <a:ext cx="379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</a:t>
            </a:r>
            <a:r>
              <a:rPr lang="en-US" sz="3600" b="1" dirty="0" smtClean="0">
                <a:solidFill>
                  <a:srgbClr val="FF0000"/>
                </a:solidFill>
              </a:rPr>
              <a:t>e don</a:t>
            </a:r>
            <a:r>
              <a:rPr lang="en-US" sz="3600" b="1" dirty="0" smtClean="0">
                <a:solidFill>
                  <a:srgbClr val="FF0000"/>
                </a:solidFill>
              </a:rPr>
              <a:t>'</a:t>
            </a:r>
            <a:r>
              <a:rPr lang="en-US" sz="3600" b="1" dirty="0" smtClean="0">
                <a:solidFill>
                  <a:srgbClr val="FF0000"/>
                </a:solidFill>
              </a:rPr>
              <a:t>t </a:t>
            </a:r>
            <a:r>
              <a:rPr lang="en-US" sz="3600" b="1" dirty="0">
                <a:solidFill>
                  <a:srgbClr val="FF0000"/>
                </a:solidFill>
              </a:rPr>
              <a:t>like it</a:t>
            </a:r>
          </a:p>
        </p:txBody>
      </p:sp>
    </p:spTree>
    <p:extLst>
      <p:ext uri="{BB962C8B-B14F-4D97-AF65-F5344CB8AC3E}">
        <p14:creationId xmlns:p14="http://schemas.microsoft.com/office/powerpoint/2010/main" val="386378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lfy24ee7Zn1qze0z6o1_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58" y="1661981"/>
            <a:ext cx="3901440" cy="3334512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8" y="2233041"/>
            <a:ext cx="4038600" cy="2019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9026" y="699115"/>
            <a:ext cx="217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We like it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7758" y="699115"/>
            <a:ext cx="379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</a:t>
            </a:r>
            <a:r>
              <a:rPr lang="en-US" sz="3600" b="1" dirty="0" smtClean="0">
                <a:solidFill>
                  <a:srgbClr val="FF0000"/>
                </a:solidFill>
              </a:rPr>
              <a:t>e don</a:t>
            </a:r>
            <a:r>
              <a:rPr lang="en-US" sz="3600" b="1" dirty="0" smtClean="0">
                <a:solidFill>
                  <a:srgbClr val="FF0000"/>
                </a:solidFill>
              </a:rPr>
              <a:t>'</a:t>
            </a:r>
            <a:r>
              <a:rPr lang="en-US" sz="3600" b="1" dirty="0" smtClean="0">
                <a:solidFill>
                  <a:srgbClr val="FF0000"/>
                </a:solidFill>
              </a:rPr>
              <a:t>t </a:t>
            </a:r>
            <a:r>
              <a:rPr lang="en-US" sz="3600" b="1" dirty="0">
                <a:solidFill>
                  <a:srgbClr val="FF0000"/>
                </a:solidFill>
              </a:rPr>
              <a:t>like it</a:t>
            </a:r>
          </a:p>
        </p:txBody>
      </p:sp>
    </p:spTree>
    <p:extLst>
      <p:ext uri="{BB962C8B-B14F-4D97-AF65-F5344CB8AC3E}">
        <p14:creationId xmlns:p14="http://schemas.microsoft.com/office/powerpoint/2010/main" val="419138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lsas-empaques-originales-L-dl6qIk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6" y="1821558"/>
            <a:ext cx="3767452" cy="4234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9026" y="699115"/>
            <a:ext cx="217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We like it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7758" y="699115"/>
            <a:ext cx="379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</a:t>
            </a:r>
            <a:r>
              <a:rPr lang="en-US" sz="3600" b="1" dirty="0" smtClean="0">
                <a:solidFill>
                  <a:srgbClr val="FF0000"/>
                </a:solidFill>
              </a:rPr>
              <a:t>e don</a:t>
            </a:r>
            <a:r>
              <a:rPr lang="en-US" sz="3600" b="1" dirty="0" smtClean="0">
                <a:solidFill>
                  <a:srgbClr val="FF0000"/>
                </a:solidFill>
              </a:rPr>
              <a:t>'</a:t>
            </a:r>
            <a:r>
              <a:rPr lang="en-US" sz="3600" b="1" dirty="0" smtClean="0">
                <a:solidFill>
                  <a:srgbClr val="FF0000"/>
                </a:solidFill>
              </a:rPr>
              <a:t>t </a:t>
            </a:r>
            <a:r>
              <a:rPr lang="en-US" sz="3600" b="1" dirty="0">
                <a:solidFill>
                  <a:srgbClr val="FF0000"/>
                </a:solidFill>
              </a:rPr>
              <a:t>like 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615" y="2012904"/>
            <a:ext cx="4455385" cy="37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2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57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51" y="1719634"/>
            <a:ext cx="4193960" cy="27959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9026" y="699115"/>
            <a:ext cx="217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We like it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8668" y="747127"/>
            <a:ext cx="3792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</a:t>
            </a:r>
            <a:r>
              <a:rPr lang="en-US" sz="3600" b="1" dirty="0" smtClean="0">
                <a:solidFill>
                  <a:srgbClr val="FF0000"/>
                </a:solidFill>
              </a:rPr>
              <a:t>e don</a:t>
            </a:r>
            <a:r>
              <a:rPr lang="en-US" sz="3600" b="1" dirty="0" smtClean="0">
                <a:solidFill>
                  <a:srgbClr val="FF0000"/>
                </a:solidFill>
              </a:rPr>
              <a:t>'</a:t>
            </a:r>
            <a:r>
              <a:rPr lang="en-US" sz="3600" b="1" dirty="0" smtClean="0">
                <a:solidFill>
                  <a:srgbClr val="FF0000"/>
                </a:solidFill>
              </a:rPr>
              <a:t>t </a:t>
            </a:r>
            <a:r>
              <a:rPr lang="en-US" sz="3600" b="1" dirty="0">
                <a:solidFill>
                  <a:srgbClr val="FF0000"/>
                </a:solidFill>
              </a:rPr>
              <a:t>like it</a:t>
            </a:r>
          </a:p>
        </p:txBody>
      </p:sp>
      <p:pic>
        <p:nvPicPr>
          <p:cNvPr id="6" name="Picture 5" descr="tcr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5" y="1505203"/>
            <a:ext cx="4515607" cy="30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5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2470</TotalTime>
  <Words>30</Words>
  <Application>Microsoft Macintosh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Sarmiento Morales</dc:creator>
  <cp:lastModifiedBy>Alicia Sarmiento Morales</cp:lastModifiedBy>
  <cp:revision>7</cp:revision>
  <dcterms:created xsi:type="dcterms:W3CDTF">2016-02-16T04:49:48Z</dcterms:created>
  <dcterms:modified xsi:type="dcterms:W3CDTF">2016-03-09T22:30:01Z</dcterms:modified>
</cp:coreProperties>
</file>