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lliam Hanson" initials="WH" lastIdx="1" clrIdx="0">
    <p:extLst>
      <p:ext uri="{19B8F6BF-5375-455C-9EA6-DF929625EA0E}">
        <p15:presenceInfo xmlns:p15="http://schemas.microsoft.com/office/powerpoint/2012/main" userId="3975e88c3312c24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40" y="4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5830-167C-481C-AA6E-4A4246FA0846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E6E9-130B-466C-97ED-3CD95FE22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745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5830-167C-481C-AA6E-4A4246FA0846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E6E9-130B-466C-97ED-3CD95FE22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53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5830-167C-481C-AA6E-4A4246FA0846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E6E9-130B-466C-97ED-3CD95FE22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819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5830-167C-481C-AA6E-4A4246FA0846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E6E9-130B-466C-97ED-3CD95FE22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8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5830-167C-481C-AA6E-4A4246FA0846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E6E9-130B-466C-97ED-3CD95FE22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23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5830-167C-481C-AA6E-4A4246FA0846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E6E9-130B-466C-97ED-3CD95FE22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353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5830-167C-481C-AA6E-4A4246FA0846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E6E9-130B-466C-97ED-3CD95FE22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782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5830-167C-481C-AA6E-4A4246FA0846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E6E9-130B-466C-97ED-3CD95FE22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010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5830-167C-481C-AA6E-4A4246FA0846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E6E9-130B-466C-97ED-3CD95FE22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267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5830-167C-481C-AA6E-4A4246FA0846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E6E9-130B-466C-97ED-3CD95FE22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93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15830-167C-481C-AA6E-4A4246FA0846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E6E9-130B-466C-97ED-3CD95FE22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733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15830-167C-481C-AA6E-4A4246FA0846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5E6E9-130B-466C-97ED-3CD95FE22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180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wmf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854" y="120284"/>
            <a:ext cx="2239108" cy="38967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Logo’s I Like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6192374"/>
              </p:ext>
            </p:extLst>
          </p:nvPr>
        </p:nvGraphicFramePr>
        <p:xfrm>
          <a:off x="1525466" y="1054741"/>
          <a:ext cx="1143000" cy="1091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Image" r:id="rId3" imgW="3656880" imgH="3492000" progId="Photoshop.Image.13">
                  <p:embed/>
                </p:oleObj>
              </mc:Choice>
              <mc:Fallback>
                <p:oleObj name="Image" r:id="rId3" imgW="3656880" imgH="3492000" progId="Photoshop.Image.13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25466" y="1054741"/>
                        <a:ext cx="1143000" cy="10914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AutoShape 2" descr="Image result for 4so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6608" y="914644"/>
            <a:ext cx="1371600" cy="1371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65868" y="943219"/>
            <a:ext cx="3467100" cy="13144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2053" y="2786062"/>
            <a:ext cx="2409825" cy="18954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87033" y="2949430"/>
            <a:ext cx="2190750" cy="20859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24797" y="3287457"/>
            <a:ext cx="3581400" cy="12763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1182" y="5284684"/>
            <a:ext cx="3810000" cy="1143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556480" y="4964945"/>
            <a:ext cx="1285875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156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Image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 Hanson</dc:creator>
  <cp:lastModifiedBy>William Hanson</cp:lastModifiedBy>
  <cp:revision>3</cp:revision>
  <dcterms:created xsi:type="dcterms:W3CDTF">2016-03-04T18:12:35Z</dcterms:created>
  <dcterms:modified xsi:type="dcterms:W3CDTF">2016-03-07T17:00:29Z</dcterms:modified>
</cp:coreProperties>
</file>