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6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2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7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4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7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5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3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4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2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6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273D5-F8E0-4D12-84F4-5AF9A21D7FB1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CB301-458B-4BF0-895F-CB232CFA4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0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5629" y="1928553"/>
            <a:ext cx="7290262" cy="20615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52007" y="2086495"/>
            <a:ext cx="1147157" cy="17789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492240" y="1421476"/>
            <a:ext cx="2967644" cy="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552007" y="1413163"/>
            <a:ext cx="3084022" cy="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36291" y="1245123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6 ¾ “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174779" y="3183775"/>
            <a:ext cx="1" cy="681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0174779" y="1995055"/>
            <a:ext cx="1" cy="698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875750" y="27797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2 ¾ “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529382" y="2441506"/>
            <a:ext cx="10659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/>
              <a:t>Nutrition</a:t>
            </a:r>
          </a:p>
          <a:p>
            <a:r>
              <a:rPr lang="en-CA" sz="1600" dirty="0" smtClean="0"/>
              <a:t>Label </a:t>
            </a:r>
          </a:p>
          <a:p>
            <a:r>
              <a:rPr lang="en-CA" sz="1600" dirty="0" smtClean="0"/>
              <a:t>placement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595379" y="2190306"/>
            <a:ext cx="0" cy="589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618004" y="3328663"/>
            <a:ext cx="0" cy="445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266902" y="3749040"/>
            <a:ext cx="351102" cy="16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552007" y="3744161"/>
            <a:ext cx="3574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893115" y="355843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1 “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311763" y="2740643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2 “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146473" y="3499658"/>
            <a:ext cx="1313411" cy="2743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062430" y="3520062"/>
            <a:ext cx="14814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 smtClean="0"/>
              <a:t>UPC is 1 ¼ inch x .5 inch</a:t>
            </a:r>
            <a:endParaRPr lang="en-US" sz="1050" dirty="0"/>
          </a:p>
        </p:txBody>
      </p:sp>
      <p:sp>
        <p:nvSpPr>
          <p:cNvPr id="34" name="TextBox 33"/>
          <p:cNvSpPr txBox="1"/>
          <p:nvPr/>
        </p:nvSpPr>
        <p:spPr>
          <a:xfrm>
            <a:off x="7193603" y="4379747"/>
            <a:ext cx="249138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100" dirty="0" smtClean="0"/>
              <a:t>Ingredients: Milk, Cocoa </a:t>
            </a:r>
            <a:r>
              <a:rPr lang="en-CA" sz="1100" dirty="0" smtClean="0"/>
              <a:t>Mass*, Sugar*, </a:t>
            </a:r>
            <a:endParaRPr lang="en-CA" sz="1100" dirty="0" smtClean="0"/>
          </a:p>
          <a:p>
            <a:r>
              <a:rPr lang="en-CA" sz="1100" dirty="0" smtClean="0"/>
              <a:t>Whole </a:t>
            </a:r>
            <a:r>
              <a:rPr lang="en-CA" sz="1100" dirty="0"/>
              <a:t>M</a:t>
            </a:r>
            <a:r>
              <a:rPr lang="en-CA" sz="1100" dirty="0" smtClean="0"/>
              <a:t>ilk </a:t>
            </a:r>
            <a:r>
              <a:rPr lang="en-CA" sz="1100" dirty="0" smtClean="0"/>
              <a:t>Powder*, </a:t>
            </a:r>
            <a:r>
              <a:rPr lang="en-CA" sz="1100" dirty="0" smtClean="0"/>
              <a:t>Cocoa </a:t>
            </a:r>
            <a:r>
              <a:rPr lang="en-CA" sz="1100" dirty="0" smtClean="0"/>
              <a:t>Butter*,</a:t>
            </a:r>
            <a:endParaRPr lang="en-CA" sz="1100" dirty="0" smtClean="0"/>
          </a:p>
          <a:p>
            <a:r>
              <a:rPr lang="en-CA" sz="1100" dirty="0" smtClean="0"/>
              <a:t>Soy </a:t>
            </a:r>
            <a:r>
              <a:rPr lang="en-CA" sz="1100" dirty="0" smtClean="0"/>
              <a:t>Lecithin*, Vanilla*, </a:t>
            </a:r>
            <a:r>
              <a:rPr lang="en-CA" sz="1100" dirty="0" smtClean="0"/>
              <a:t>Salt, Vitamin D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197215" y="5113357"/>
            <a:ext cx="3461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err="1" smtClean="0"/>
              <a:t>Ingrédients</a:t>
            </a:r>
            <a:r>
              <a:rPr lang="en-CA" sz="1200" dirty="0" smtClean="0"/>
              <a:t>: </a:t>
            </a:r>
            <a:r>
              <a:rPr lang="en-CA" sz="1200" dirty="0" err="1" smtClean="0"/>
              <a:t>lait</a:t>
            </a:r>
            <a:r>
              <a:rPr lang="en-CA" sz="1200" dirty="0" smtClean="0"/>
              <a:t>, masses </a:t>
            </a:r>
            <a:r>
              <a:rPr lang="en-CA" sz="1200" dirty="0" smtClean="0"/>
              <a:t>de </a:t>
            </a:r>
            <a:r>
              <a:rPr lang="en-CA" sz="1200" dirty="0" err="1" smtClean="0"/>
              <a:t>cocao</a:t>
            </a:r>
            <a:r>
              <a:rPr lang="en-CA" sz="1200" dirty="0" smtClean="0"/>
              <a:t>*, </a:t>
            </a:r>
            <a:r>
              <a:rPr lang="en-CA" sz="1200" dirty="0" err="1" smtClean="0"/>
              <a:t>sucre</a:t>
            </a:r>
            <a:r>
              <a:rPr lang="en-CA" sz="1200" dirty="0" smtClean="0"/>
              <a:t>*,</a:t>
            </a:r>
            <a:endParaRPr lang="en-CA" sz="1200" dirty="0" smtClean="0"/>
          </a:p>
          <a:p>
            <a:r>
              <a:rPr lang="en-CA" sz="1200" dirty="0" err="1"/>
              <a:t>l</a:t>
            </a:r>
            <a:r>
              <a:rPr lang="en-CA" sz="1200" dirty="0" err="1" smtClean="0"/>
              <a:t>ait</a:t>
            </a:r>
            <a:r>
              <a:rPr lang="en-CA" sz="1200" dirty="0" smtClean="0"/>
              <a:t> </a:t>
            </a:r>
            <a:r>
              <a:rPr lang="en-CA" sz="1200" dirty="0" smtClean="0"/>
              <a:t>entire du </a:t>
            </a:r>
            <a:r>
              <a:rPr lang="en-CA" sz="1200" dirty="0" err="1" smtClean="0"/>
              <a:t>poudre</a:t>
            </a:r>
            <a:r>
              <a:rPr lang="en-CA" sz="1200" dirty="0" smtClean="0"/>
              <a:t>*, </a:t>
            </a:r>
            <a:r>
              <a:rPr lang="en-CA" sz="1200" dirty="0" err="1" smtClean="0"/>
              <a:t>buerre</a:t>
            </a:r>
            <a:r>
              <a:rPr lang="en-CA" sz="1200" dirty="0" smtClean="0"/>
              <a:t> de </a:t>
            </a:r>
            <a:r>
              <a:rPr lang="en-CA" sz="1200" dirty="0" smtClean="0"/>
              <a:t>cacao*, </a:t>
            </a:r>
            <a:endParaRPr lang="en-CA" sz="1200" dirty="0" smtClean="0"/>
          </a:p>
          <a:p>
            <a:r>
              <a:rPr lang="en-CA" sz="1200" dirty="0" err="1" smtClean="0"/>
              <a:t>lécithine</a:t>
            </a:r>
            <a:r>
              <a:rPr lang="en-CA" sz="1200" dirty="0" smtClean="0"/>
              <a:t> </a:t>
            </a:r>
            <a:r>
              <a:rPr lang="en-CA" sz="1200" dirty="0" smtClean="0"/>
              <a:t>de </a:t>
            </a:r>
            <a:r>
              <a:rPr lang="en-CA" sz="1200" dirty="0" err="1" smtClean="0"/>
              <a:t>soja</a:t>
            </a:r>
            <a:r>
              <a:rPr lang="en-CA" sz="1200" dirty="0" smtClean="0"/>
              <a:t>*, </a:t>
            </a:r>
            <a:r>
              <a:rPr lang="en-CA" sz="1200" dirty="0" err="1" smtClean="0"/>
              <a:t>arôme</a:t>
            </a:r>
            <a:r>
              <a:rPr lang="en-CA" sz="1200" dirty="0" smtClean="0"/>
              <a:t> </a:t>
            </a:r>
            <a:r>
              <a:rPr lang="en-CA" sz="1200" dirty="0" smtClean="0"/>
              <a:t>de </a:t>
            </a:r>
            <a:r>
              <a:rPr lang="en-CA" sz="1200" dirty="0" smtClean="0"/>
              <a:t>vanilla*, </a:t>
            </a:r>
            <a:r>
              <a:rPr lang="en-CA" sz="1200" dirty="0" err="1" smtClean="0"/>
              <a:t>sel</a:t>
            </a:r>
            <a:r>
              <a:rPr lang="en-CA" sz="1200" dirty="0" smtClean="0"/>
              <a:t>, </a:t>
            </a:r>
            <a:r>
              <a:rPr lang="en-CA" sz="1200" dirty="0" err="1" smtClean="0"/>
              <a:t>vitamine</a:t>
            </a:r>
            <a:r>
              <a:rPr lang="en-CA" sz="1200" dirty="0" smtClean="0"/>
              <a:t> D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3991791" y="3516047"/>
            <a:ext cx="1631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Keep </a:t>
            </a:r>
            <a:r>
              <a:rPr lang="en-CA" sz="1200" dirty="0" err="1" smtClean="0"/>
              <a:t>refridgerate</a:t>
            </a:r>
            <a:r>
              <a:rPr lang="en-CA" sz="1200" dirty="0" smtClean="0"/>
              <a:t>/</a:t>
            </a:r>
          </a:p>
          <a:p>
            <a:r>
              <a:rPr lang="en-CA" sz="1200" dirty="0" smtClean="0"/>
              <a:t>Conserver au </a:t>
            </a:r>
            <a:r>
              <a:rPr lang="en-CA" sz="1200" dirty="0" err="1" smtClean="0"/>
              <a:t>réfrigérer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874762" y="3667531"/>
            <a:ext cx="5790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500ml</a:t>
            </a: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5662041" y="3544420"/>
            <a:ext cx="11047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050" dirty="0" smtClean="0"/>
              <a:t>3.25% </a:t>
            </a:r>
            <a:r>
              <a:rPr lang="fr-CA" sz="1050" dirty="0" err="1" smtClean="0"/>
              <a:t>M.FéM.G</a:t>
            </a:r>
            <a:endParaRPr lang="en-US" sz="1050" dirty="0"/>
          </a:p>
        </p:txBody>
      </p:sp>
      <p:sp>
        <p:nvSpPr>
          <p:cNvPr id="3" name="TextBox 2"/>
          <p:cNvSpPr txBox="1"/>
          <p:nvPr/>
        </p:nvSpPr>
        <p:spPr>
          <a:xfrm>
            <a:off x="7265324" y="6084916"/>
            <a:ext cx="26949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100" dirty="0" smtClean="0"/>
              <a:t>*May </a:t>
            </a:r>
            <a:r>
              <a:rPr lang="fr-CA" sz="1100" dirty="0" err="1" smtClean="0"/>
              <a:t>contain</a:t>
            </a:r>
            <a:r>
              <a:rPr lang="fr-CA" sz="1100" dirty="0" smtClean="0"/>
              <a:t> peanuts or </a:t>
            </a:r>
            <a:r>
              <a:rPr lang="fr-CA" sz="1100" dirty="0" err="1" smtClean="0"/>
              <a:t>tree</a:t>
            </a:r>
            <a:r>
              <a:rPr lang="fr-CA" sz="1100" dirty="0" smtClean="0"/>
              <a:t> </a:t>
            </a:r>
            <a:r>
              <a:rPr lang="fr-CA" sz="1100" dirty="0" err="1" smtClean="0"/>
              <a:t>nuts</a:t>
            </a:r>
            <a:endParaRPr lang="fr-CA" sz="1100" dirty="0" smtClean="0"/>
          </a:p>
          <a:p>
            <a:r>
              <a:rPr lang="fr-CA" sz="1100" dirty="0" smtClean="0"/>
              <a:t>Peut contenir des arachides et d</a:t>
            </a:r>
            <a:r>
              <a:rPr lang="en-CA" sz="1100" dirty="0" smtClean="0"/>
              <a:t>’a</a:t>
            </a:r>
            <a:r>
              <a:rPr lang="fr-CA" sz="1100" dirty="0" err="1" smtClean="0"/>
              <a:t>utres</a:t>
            </a:r>
            <a:r>
              <a:rPr lang="fr-CA" sz="1100" dirty="0" smtClean="0"/>
              <a:t> noix</a:t>
            </a:r>
            <a:endParaRPr lang="en-US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4714989" y="2564311"/>
            <a:ext cx="28985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100" dirty="0" smtClean="0"/>
              <a:t>Made with real Belgian milk and dark chocolate</a:t>
            </a:r>
          </a:p>
          <a:p>
            <a:pPr algn="ctr"/>
            <a:r>
              <a:rPr lang="en-CA" sz="1100" dirty="0" err="1" smtClean="0"/>
              <a:t>Fabrique</a:t>
            </a:r>
            <a:r>
              <a:rPr lang="en-CA" sz="1100" dirty="0" smtClean="0"/>
              <a:t> </a:t>
            </a:r>
            <a:r>
              <a:rPr lang="en-CA" sz="1100" dirty="0" err="1" smtClean="0"/>
              <a:t>chocolat</a:t>
            </a:r>
            <a:r>
              <a:rPr lang="en-CA" sz="1100" dirty="0" smtClean="0"/>
              <a:t> </a:t>
            </a:r>
            <a:r>
              <a:rPr lang="en-CA" sz="1100" dirty="0" err="1" smtClean="0"/>
              <a:t>lait</a:t>
            </a:r>
            <a:r>
              <a:rPr lang="en-CA" sz="1100" dirty="0" smtClean="0"/>
              <a:t> et noir </a:t>
            </a:r>
            <a:r>
              <a:rPr lang="en-CA" sz="1100" dirty="0" err="1" smtClean="0"/>
              <a:t>beligique</a:t>
            </a:r>
            <a:endParaRPr lang="en-US" sz="11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038" y="2026742"/>
            <a:ext cx="1631793" cy="39443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5781" y="4651692"/>
            <a:ext cx="662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1200" dirty="0" smtClean="0"/>
              <a:t>No</a:t>
            </a:r>
          </a:p>
          <a:p>
            <a:pPr algn="ctr"/>
            <a:r>
              <a:rPr lang="en-CA" sz="1200" dirty="0" smtClean="0"/>
              <a:t>Cocoa</a:t>
            </a:r>
          </a:p>
          <a:p>
            <a:pPr algn="ctr"/>
            <a:r>
              <a:rPr lang="en-CA" sz="1200" dirty="0" smtClean="0"/>
              <a:t>Powder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2335781" y="4651692"/>
            <a:ext cx="662169" cy="71001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57946" y="4746567"/>
            <a:ext cx="975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1200" dirty="0" smtClean="0"/>
              <a:t>No</a:t>
            </a:r>
          </a:p>
          <a:p>
            <a:pPr algn="ctr"/>
            <a:r>
              <a:rPr lang="en-CA" sz="1200" dirty="0" smtClean="0"/>
              <a:t>Carrageenan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3757946" y="4651692"/>
            <a:ext cx="957043" cy="784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82724" y="4813275"/>
            <a:ext cx="66075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1100" dirty="0" smtClean="0"/>
              <a:t>No</a:t>
            </a:r>
          </a:p>
          <a:p>
            <a:pPr algn="ctr"/>
            <a:r>
              <a:rPr lang="en-CA" sz="1100" dirty="0" smtClean="0"/>
              <a:t>Artificial</a:t>
            </a:r>
          </a:p>
          <a:p>
            <a:pPr algn="ctr"/>
            <a:r>
              <a:rPr lang="en-CA" sz="1100" dirty="0" smtClean="0"/>
              <a:t>flavours</a:t>
            </a:r>
            <a:endParaRPr lang="en-US" sz="1100" dirty="0"/>
          </a:p>
        </p:txBody>
      </p:sp>
      <p:sp>
        <p:nvSpPr>
          <p:cNvPr id="22" name="Oval 21"/>
          <p:cNvSpPr/>
          <p:nvPr/>
        </p:nvSpPr>
        <p:spPr>
          <a:xfrm>
            <a:off x="714895" y="4746567"/>
            <a:ext cx="796416" cy="8146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8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126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Trent Thibert</dc:creator>
  <cp:lastModifiedBy>Trent Thibert</cp:lastModifiedBy>
  <cp:revision>9</cp:revision>
  <dcterms:created xsi:type="dcterms:W3CDTF">2016-02-12T18:52:53Z</dcterms:created>
  <dcterms:modified xsi:type="dcterms:W3CDTF">2016-02-12T21:03:24Z</dcterms:modified>
</cp:coreProperties>
</file>