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3" r:id="rId3"/>
    <p:sldId id="271" r:id="rId4"/>
    <p:sldId id="272" r:id="rId5"/>
    <p:sldId id="275" r:id="rId6"/>
    <p:sldId id="273" r:id="rId7"/>
    <p:sldId id="268" r:id="rId8"/>
  </p:sldIdLst>
  <p:sldSz cx="9144000" cy="6858000" type="screen4x3"/>
  <p:notesSz cx="6858000" cy="9686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8000"/>
    <a:srgbClr val="009900"/>
    <a:srgbClr val="0000FF"/>
    <a:srgbClr val="8181FF"/>
    <a:srgbClr val="C5C5FF"/>
    <a:srgbClr val="AB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94660"/>
  </p:normalViewPr>
  <p:slideViewPr>
    <p:cSldViewPr>
      <p:cViewPr>
        <p:scale>
          <a:sx n="70" d="100"/>
          <a:sy n="7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E20BB-D177-4723-A025-A7F7D2BE3AA1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345E-C49C-4675-BD61-E89384EF4D4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F0E6-163E-4DB5-BEBF-80D5E575BD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1692-56B9-4F93-A1CF-A521332EF7D8}" type="datetimeFigureOut">
              <a:rPr lang="es-ES" smtClean="0"/>
              <a:pPr/>
              <a:t>27/02/2016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034D-C658-4A93-BC5B-3EEEA770088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1556792"/>
            <a:ext cx="9119616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1115616" y="508518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n>
                  <a:prstDash val="solid"/>
                </a:ln>
                <a:latin typeface="+mn-lt"/>
              </a:rPr>
              <a:t>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saw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40318"/>
            <a:ext cx="9144000" cy="887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19.04.10</a:t>
            </a:r>
            <a:endParaRPr lang="it-I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</a:t>
            </a:r>
            <a:r>
              <a:rPr lang="it-IT" b="1" smtClean="0"/>
              <a:t>  </a:t>
            </a:r>
            <a:fld id="{ADAA0359-663E-4266-ADA2-81633EBB0934}" type="slidenum">
              <a:rPr lang="it-IT" smtClean="0"/>
              <a:pPr>
                <a:defRPr/>
              </a:pPr>
              <a:t>3</a:t>
            </a:fld>
            <a:r>
              <a:rPr lang="it-IT" smtClean="0"/>
              <a:t> </a:t>
            </a:r>
            <a:endParaRPr lang="it-IT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E-Euro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44624"/>
            <a:ext cx="627070" cy="504056"/>
          </a:xfrm>
          <a:prstGeom prst="rect">
            <a:avLst/>
          </a:prstGeom>
        </p:spPr>
      </p:pic>
      <p:pic>
        <p:nvPicPr>
          <p:cNvPr id="10" name="Picture 15" descr="flor"/>
          <p:cNvPicPr>
            <a:picLocks noChangeAspect="1" noChangeArrowheads="1"/>
          </p:cNvPicPr>
          <p:nvPr/>
        </p:nvPicPr>
        <p:blipFill>
          <a:blip r:embed="rId3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5137984" y="844388"/>
            <a:ext cx="4006016" cy="601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1 Título"/>
          <p:cNvSpPr txBox="1">
            <a:spLocks/>
          </p:cNvSpPr>
          <p:nvPr/>
        </p:nvSpPr>
        <p:spPr bwMode="auto">
          <a:xfrm>
            <a:off x="899592" y="260648"/>
            <a:ext cx="763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b="1" cap="all" dirty="0" smtClean="0">
                <a:latin typeface="+mj-lt"/>
                <a:ea typeface="+mj-ea"/>
                <a:cs typeface="+mj-cs"/>
              </a:rPr>
              <a:t>----</a:t>
            </a:r>
            <a:endParaRPr lang="es-ES" sz="2200" b="1" cap="all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ph-112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13" name="12 Imagen" descr="logo2_eurome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225081"/>
            <a:ext cx="664209" cy="630112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755576" y="332656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200" b="1" cap="all" dirty="0" smtClean="0">
                <a:latin typeface="+mj-lt"/>
                <a:ea typeface="+mj-ea"/>
                <a:cs typeface="+mj-cs"/>
              </a:rPr>
              <a:t>-----</a:t>
            </a:r>
            <a:endParaRPr lang="es-ES" sz="2200" b="1" cap="all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logo2_euromed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225081"/>
            <a:ext cx="664209" cy="630112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755576" y="332656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200" b="1" cap="all" dirty="0" smtClean="0">
                <a:latin typeface="+mj-lt"/>
                <a:ea typeface="+mj-ea"/>
                <a:cs typeface="+mj-cs"/>
              </a:rPr>
              <a:t>-----</a:t>
            </a:r>
            <a:endParaRPr lang="es-ES" sz="22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10 Imagen" descr="ph-112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6 Imagen" descr="sab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508" y="2215421"/>
            <a:ext cx="9166110" cy="4653136"/>
          </a:xfrm>
          <a:prstGeom prst="rect">
            <a:avLst/>
          </a:prstGeom>
        </p:spPr>
      </p:pic>
      <p:pic>
        <p:nvPicPr>
          <p:cNvPr id="10" name="9 Imagen" descr="E-Euro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44624"/>
            <a:ext cx="627070" cy="50405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475656" y="260648"/>
            <a:ext cx="626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cap="all" dirty="0" smtClean="0">
                <a:latin typeface="+mj-lt"/>
                <a:ea typeface="+mj-ea"/>
                <a:cs typeface="+mj-cs"/>
              </a:rPr>
              <a:t>----</a:t>
            </a:r>
            <a:endParaRPr lang="es-ES" sz="2200" b="1" cap="all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lona Euromed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467544" y="537321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200" b="1" dirty="0" smtClean="0">
              <a:ln w="31550" cmpd="sng">
                <a:solidFill>
                  <a:srgbClr val="27735B"/>
                </a:solidFill>
                <a:prstDash val="solid"/>
              </a:ln>
              <a:solidFill>
                <a:srgbClr val="51991B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9" name="8 Imagen" descr="logo2_eurome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225081"/>
            <a:ext cx="664209" cy="63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</Words>
  <Application>Microsoft Office PowerPoint</Application>
  <PresentationFormat>On-screen Show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lallepuz</dc:creator>
  <cp:lastModifiedBy>Rufilanchas, Juan</cp:lastModifiedBy>
  <cp:revision>55</cp:revision>
  <dcterms:created xsi:type="dcterms:W3CDTF">2014-12-22T11:38:25Z</dcterms:created>
  <dcterms:modified xsi:type="dcterms:W3CDTF">2016-02-27T11:22:43Z</dcterms:modified>
</cp:coreProperties>
</file>