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40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72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7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34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5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7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12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63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16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89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6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A07A-053E-4E0B-B9FF-29327468BD16}" type="datetimeFigureOut">
              <a:rPr lang="en-AU" smtClean="0"/>
              <a:t>26/02/2016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EAFF-9F3C-41E2-96A6-DFBD8B3B65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13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chicks.com/" TargetMode="External"/><Relationship Id="rId2" Type="http://schemas.openxmlformats.org/officeDocument/2006/relationships/hyperlink" Target="https://www.instagram.com/businesschicks_us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Power players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536" y="4276289"/>
            <a:ext cx="6121167" cy="612396"/>
          </a:xfrm>
        </p:spPr>
        <p:txBody>
          <a:bodyPr/>
          <a:lstStyle/>
          <a:p>
            <a:r>
              <a:rPr lang="en-AU" dirty="0"/>
              <a:t>Brought to you by:</a:t>
            </a:r>
          </a:p>
        </p:txBody>
      </p:sp>
      <p:pic>
        <p:nvPicPr>
          <p:cNvPr id="1026" name="Picture 2" descr="http://bc.9tothrive.com.au/wp-content/uploads/2016/02/Apple_iPhone_retina_icon114x1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33" y="4268948"/>
            <a:ext cx="1239473" cy="12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88" y="483174"/>
            <a:ext cx="2008357" cy="20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We are launching a new service called the power players</a:t>
            </a:r>
          </a:p>
          <a:p>
            <a:r>
              <a:rPr lang="en-AU" dirty="0"/>
              <a:t>Its designed for female business owners</a:t>
            </a:r>
          </a:p>
          <a:p>
            <a:r>
              <a:rPr lang="en-AU" dirty="0"/>
              <a:t>We need a logo “The Power Players” that is strong and bold yet fits with Business Chicks</a:t>
            </a:r>
          </a:p>
          <a:p>
            <a:r>
              <a:rPr lang="en-AU" dirty="0"/>
              <a:t>Check out our brand at these links:</a:t>
            </a:r>
          </a:p>
          <a:p>
            <a:pPr fontAlgn="ctr"/>
            <a:r>
              <a:rPr lang="en-AU" dirty="0">
                <a:hlinkClick r:id="rId2"/>
              </a:rPr>
              <a:t>https://www.</a:t>
            </a:r>
            <a:r>
              <a:rPr lang="en-AU" b="1" dirty="0">
                <a:hlinkClick r:id="rId2"/>
              </a:rPr>
              <a:t>instagram</a:t>
            </a:r>
            <a:r>
              <a:rPr lang="en-AU" dirty="0">
                <a:hlinkClick r:id="rId2"/>
              </a:rPr>
              <a:t>.com/</a:t>
            </a:r>
            <a:r>
              <a:rPr lang="en-AU" b="1" dirty="0">
                <a:hlinkClick r:id="rId2"/>
              </a:rPr>
              <a:t>businesschicks</a:t>
            </a:r>
            <a:r>
              <a:rPr lang="en-AU" dirty="0">
                <a:hlinkClick r:id="rId2"/>
              </a:rPr>
              <a:t>_</a:t>
            </a:r>
            <a:r>
              <a:rPr lang="en-AU" b="1" dirty="0">
                <a:hlinkClick r:id="rId2"/>
              </a:rPr>
              <a:t>usa</a:t>
            </a:r>
            <a:r>
              <a:rPr lang="en-AU" dirty="0">
                <a:hlinkClick r:id="rId2"/>
              </a:rPr>
              <a:t>/</a:t>
            </a:r>
            <a:endParaRPr lang="en-AU" dirty="0"/>
          </a:p>
          <a:p>
            <a:pPr fontAlgn="ctr"/>
            <a:r>
              <a:rPr lang="en-AU" dirty="0">
                <a:hlinkClick r:id="rId3"/>
              </a:rPr>
              <a:t>www.businesschicks.com</a:t>
            </a:r>
            <a:endParaRPr lang="en-AU" dirty="0"/>
          </a:p>
          <a:p>
            <a:pPr fontAlgn="ctr"/>
            <a:endParaRPr lang="en-AU" dirty="0"/>
          </a:p>
          <a:p>
            <a:pPr fontAlgn="ctr"/>
            <a:r>
              <a:rPr lang="en-AU" dirty="0"/>
              <a:t>Would like to use the pink as a highlight only – focus on grey/white/black</a:t>
            </a:r>
          </a:p>
          <a:p>
            <a:br>
              <a:rPr lang="en-AU" dirty="0"/>
            </a:b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777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fonts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2" y="247679"/>
            <a:ext cx="4809990" cy="62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9582" y="1686187"/>
            <a:ext cx="4581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quote could be:</a:t>
            </a:r>
          </a:p>
          <a:p>
            <a:r>
              <a:rPr lang="en-AU" dirty="0"/>
              <a:t>“I am a power player, and business will never be the same”</a:t>
            </a:r>
          </a:p>
          <a:p>
            <a:endParaRPr lang="en-AU" dirty="0"/>
          </a:p>
          <a:p>
            <a:r>
              <a:rPr lang="en-AU" dirty="0"/>
              <a:t>Down the bottom right </a:t>
            </a:r>
            <a:r>
              <a:rPr lang="en-AU" dirty="0" err="1"/>
              <a:t>oculd</a:t>
            </a:r>
            <a:r>
              <a:rPr lang="en-AU" dirty="0"/>
              <a:t> be the new logo ad the tag line – Come and play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6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wwards.com/awards/images/2015/05/fonts-awwwards-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5" y="767506"/>
            <a:ext cx="9307760" cy="46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4396" y="5788404"/>
            <a:ext cx="662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We could have a big word like POWER and the players in smaller font</a:t>
            </a:r>
          </a:p>
        </p:txBody>
      </p:sp>
    </p:spTree>
    <p:extLst>
      <p:ext uri="{BB962C8B-B14F-4D97-AF65-F5344CB8AC3E}">
        <p14:creationId xmlns:p14="http://schemas.microsoft.com/office/powerpoint/2010/main" val="364228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fonts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1" y="506383"/>
            <a:ext cx="3784177" cy="49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9582" y="1686187"/>
            <a:ext cx="4276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Something interesting like this could work…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684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fonts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4" y="251668"/>
            <a:ext cx="4774849" cy="62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9582" y="1686187"/>
            <a:ext cx="5204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We could write </a:t>
            </a:r>
          </a:p>
          <a:p>
            <a:r>
              <a:rPr lang="en-AU" dirty="0"/>
              <a:t>The </a:t>
            </a:r>
          </a:p>
          <a:p>
            <a:r>
              <a:rPr lang="en-AU" dirty="0"/>
              <a:t>Power</a:t>
            </a:r>
          </a:p>
          <a:p>
            <a:r>
              <a:rPr lang="en-AU" dirty="0"/>
              <a:t>Players</a:t>
            </a:r>
          </a:p>
          <a:p>
            <a:endParaRPr lang="en-AU" dirty="0"/>
          </a:p>
          <a:p>
            <a:r>
              <a:rPr lang="en-AU" dirty="0"/>
              <a:t>Then have the business chicks logo in the background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344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fonts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5" y="176168"/>
            <a:ext cx="5040776" cy="65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9582" y="1686187"/>
            <a:ext cx="3742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This idea could be more </a:t>
            </a:r>
            <a:r>
              <a:rPr lang="en-AU" dirty="0" err="1"/>
              <a:t>glamours</a:t>
            </a:r>
            <a:endParaRPr lang="en-AU" dirty="0"/>
          </a:p>
          <a:p>
            <a:r>
              <a:rPr lang="en-AU" dirty="0"/>
              <a:t>With the </a:t>
            </a:r>
            <a:r>
              <a:rPr lang="en-AU" dirty="0" err="1"/>
              <a:t>workds</a:t>
            </a:r>
            <a:r>
              <a:rPr lang="en-AU" dirty="0"/>
              <a:t> </a:t>
            </a:r>
          </a:p>
          <a:p>
            <a:r>
              <a:rPr lang="en-AU" dirty="0"/>
              <a:t>The Power players over the black area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24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160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Power players</vt:lpstr>
      <vt:lpstr>Brief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players</dc:title>
  <dc:creator>Rowan Isaacs</dc:creator>
  <cp:lastModifiedBy>Rowan Isaacs</cp:lastModifiedBy>
  <cp:revision>2</cp:revision>
  <dcterms:created xsi:type="dcterms:W3CDTF">2016-02-26T17:23:04Z</dcterms:created>
  <dcterms:modified xsi:type="dcterms:W3CDTF">2016-02-26T21:21:50Z</dcterms:modified>
</cp:coreProperties>
</file>