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>
        <p:scale>
          <a:sx n="40" d="100"/>
          <a:sy n="40" d="100"/>
        </p:scale>
        <p:origin x="365" y="-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F2DA1-5578-4E4B-9BA7-F87B2FB56576}" type="datetimeFigureOut">
              <a:rPr lang="en-AU" smtClean="0"/>
              <a:t>8/03/2016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A9844-F83D-41C6-A85B-EF87B790CB5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66087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F2DA1-5578-4E4B-9BA7-F87B2FB56576}" type="datetimeFigureOut">
              <a:rPr lang="en-AU" smtClean="0"/>
              <a:t>8/03/2016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A9844-F83D-41C6-A85B-EF87B790CB5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64580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F2DA1-5578-4E4B-9BA7-F87B2FB56576}" type="datetimeFigureOut">
              <a:rPr lang="en-AU" smtClean="0"/>
              <a:t>8/03/2016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A9844-F83D-41C6-A85B-EF87B790CB5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33881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F2DA1-5578-4E4B-9BA7-F87B2FB56576}" type="datetimeFigureOut">
              <a:rPr lang="en-AU" smtClean="0"/>
              <a:t>8/03/2016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A9844-F83D-41C6-A85B-EF87B790CB5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34942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F2DA1-5578-4E4B-9BA7-F87B2FB56576}" type="datetimeFigureOut">
              <a:rPr lang="en-AU" smtClean="0"/>
              <a:t>8/03/2016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A9844-F83D-41C6-A85B-EF87B790CB5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13769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F2DA1-5578-4E4B-9BA7-F87B2FB56576}" type="datetimeFigureOut">
              <a:rPr lang="en-AU" smtClean="0"/>
              <a:t>8/03/2016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A9844-F83D-41C6-A85B-EF87B790CB5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05020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F2DA1-5578-4E4B-9BA7-F87B2FB56576}" type="datetimeFigureOut">
              <a:rPr lang="en-AU" smtClean="0"/>
              <a:t>8/03/2016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A9844-F83D-41C6-A85B-EF87B790CB5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88953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F2DA1-5578-4E4B-9BA7-F87B2FB56576}" type="datetimeFigureOut">
              <a:rPr lang="en-AU" smtClean="0"/>
              <a:t>8/03/2016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A9844-F83D-41C6-A85B-EF87B790CB5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51240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F2DA1-5578-4E4B-9BA7-F87B2FB56576}" type="datetimeFigureOut">
              <a:rPr lang="en-AU" smtClean="0"/>
              <a:t>8/03/2016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A9844-F83D-41C6-A85B-EF87B790CB5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35992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F2DA1-5578-4E4B-9BA7-F87B2FB56576}" type="datetimeFigureOut">
              <a:rPr lang="en-AU" smtClean="0"/>
              <a:t>8/03/2016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A9844-F83D-41C6-A85B-EF87B790CB5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61156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F2DA1-5578-4E4B-9BA7-F87B2FB56576}" type="datetimeFigureOut">
              <a:rPr lang="en-AU" smtClean="0"/>
              <a:t>8/03/2016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A9844-F83D-41C6-A85B-EF87B790CB5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26268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F2DA1-5578-4E4B-9BA7-F87B2FB56576}" type="datetimeFigureOut">
              <a:rPr lang="en-AU" smtClean="0"/>
              <a:t>8/03/2016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6A9844-F83D-41C6-A85B-EF87B790CB5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9460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4910" y="645248"/>
            <a:ext cx="3404005" cy="274211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8809" y="641518"/>
            <a:ext cx="3544636" cy="27458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052" y="645249"/>
            <a:ext cx="3489964" cy="274211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552778" y="116988"/>
            <a:ext cx="31561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dirty="0" smtClean="0">
                <a:solidFill>
                  <a:schemeClr val="accent2"/>
                </a:solidFill>
              </a:rPr>
              <a:t>Professional modern logos</a:t>
            </a:r>
            <a:endParaRPr lang="en-AU" sz="2000" dirty="0">
              <a:solidFill>
                <a:schemeClr val="accent2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587" y="4117195"/>
            <a:ext cx="2620534" cy="267920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04910" y="4117208"/>
            <a:ext cx="3312986" cy="25148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28977" y="3820660"/>
            <a:ext cx="3164301" cy="281140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63023" y="3470864"/>
            <a:ext cx="33138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AU" dirty="0" smtClean="0">
                <a:solidFill>
                  <a:srgbClr val="FF0000"/>
                </a:solidFill>
              </a:rPr>
              <a:t>Desired Corporate image – </a:t>
            </a:r>
          </a:p>
          <a:p>
            <a:pPr algn="ctr"/>
            <a:r>
              <a:rPr lang="en-AU" dirty="0" smtClean="0">
                <a:solidFill>
                  <a:schemeClr val="accent5"/>
                </a:solidFill>
              </a:rPr>
              <a:t>http</a:t>
            </a:r>
            <a:r>
              <a:rPr lang="en-AU" dirty="0">
                <a:solidFill>
                  <a:schemeClr val="accent5"/>
                </a:solidFill>
              </a:rPr>
              <a:t>://www.trumencorp.com.au/</a:t>
            </a:r>
          </a:p>
        </p:txBody>
      </p:sp>
    </p:spTree>
    <p:extLst>
      <p:ext uri="{BB962C8B-B14F-4D97-AF65-F5344CB8AC3E}">
        <p14:creationId xmlns:p14="http://schemas.microsoft.com/office/powerpoint/2010/main" val="6707908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11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 Alame</dc:creator>
  <cp:lastModifiedBy>Sam Alame</cp:lastModifiedBy>
  <cp:revision>10</cp:revision>
  <dcterms:created xsi:type="dcterms:W3CDTF">2016-03-08T01:57:57Z</dcterms:created>
  <dcterms:modified xsi:type="dcterms:W3CDTF">2016-03-08T04:16:12Z</dcterms:modified>
</cp:coreProperties>
</file>