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388" autoAdjust="0"/>
  </p:normalViewPr>
  <p:slideViewPr>
    <p:cSldViewPr snapToGrid="0" snapToObjects="1">
      <p:cViewPr>
        <p:scale>
          <a:sx n="174" d="100"/>
          <a:sy n="174" d="100"/>
        </p:scale>
        <p:origin x="120" y="16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19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3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5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6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0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8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5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17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3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2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3C454-D88C-2F4E-9C70-3F5CCF4C78B9}" type="datetimeFigureOut">
              <a:rPr lang="en-US" smtClean="0"/>
              <a:t>2/27/16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AA5D7-68A7-114D-B2C8-902A5CD56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8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Brochure desig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" y="0"/>
            <a:ext cx="7821997" cy="6858000"/>
          </a:xfrm>
          <a:prstGeom prst="rect">
            <a:avLst/>
          </a:prstGeom>
        </p:spPr>
      </p:pic>
      <p:cxnSp>
        <p:nvCxnSpPr>
          <p:cNvPr id="7" name="Curved Connector 6"/>
          <p:cNvCxnSpPr/>
          <p:nvPr/>
        </p:nvCxnSpPr>
        <p:spPr>
          <a:xfrm rot="16200000" flipH="1">
            <a:off x="1230044" y="2988731"/>
            <a:ext cx="4167529" cy="2072957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59810" y="1947961"/>
            <a:ext cx="3072939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000" dirty="0" smtClean="0"/>
              <a:t>I like the style the text should say the following</a:t>
            </a:r>
          </a:p>
          <a:p>
            <a:endParaRPr lang="en-US" sz="1000" dirty="0"/>
          </a:p>
          <a:p>
            <a:r>
              <a:rPr lang="en-US" sz="1000" dirty="0" err="1" smtClean="0"/>
              <a:t>Hemeos</a:t>
            </a:r>
            <a:r>
              <a:rPr lang="en-US" sz="1000" dirty="0" smtClean="0"/>
              <a:t> Registry at Glance instead of “donor recruitment results”</a:t>
            </a:r>
          </a:p>
          <a:p>
            <a:endParaRPr lang="en-US" sz="1000" dirty="0"/>
          </a:p>
          <a:p>
            <a:r>
              <a:rPr lang="en-US" sz="1000" dirty="0" smtClean="0"/>
              <a:t>80% Ethnic Minorities    70% Male       21 – Average Age</a:t>
            </a:r>
            <a:endParaRPr lang="en-US" sz="1000" dirty="0"/>
          </a:p>
        </p:txBody>
      </p:sp>
      <p:sp>
        <p:nvSpPr>
          <p:cNvPr id="11" name="Rectangular Callout 10"/>
          <p:cNvSpPr/>
          <p:nvPr/>
        </p:nvSpPr>
        <p:spPr>
          <a:xfrm>
            <a:off x="5182391" y="5546979"/>
            <a:ext cx="649624" cy="307131"/>
          </a:xfrm>
          <a:prstGeom prst="wedgeRectCallout">
            <a:avLst>
              <a:gd name="adj1" fmla="val -94884"/>
              <a:gd name="adj2" fmla="val 14385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Replace this </a:t>
            </a:r>
            <a:endParaRPr lang="en-US" sz="800" dirty="0"/>
          </a:p>
        </p:txBody>
      </p:sp>
      <p:sp>
        <p:nvSpPr>
          <p:cNvPr id="12" name="Rectangular Callout 11"/>
          <p:cNvSpPr/>
          <p:nvPr/>
        </p:nvSpPr>
        <p:spPr>
          <a:xfrm>
            <a:off x="685800" y="3284395"/>
            <a:ext cx="1912694" cy="992618"/>
          </a:xfrm>
          <a:prstGeom prst="wedgeRectCallout">
            <a:avLst>
              <a:gd name="adj1" fmla="val 1174"/>
              <a:gd name="adj2" fmla="val -8873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Move this section up and add an “our partners” section Include logos of </a:t>
            </a:r>
            <a:r>
              <a:rPr lang="en-US" sz="900" dirty="0" err="1" smtClean="0"/>
              <a:t>labcorp</a:t>
            </a:r>
            <a:r>
              <a:rPr lang="en-US" sz="900" dirty="0" smtClean="0"/>
              <a:t>, apheresis </a:t>
            </a:r>
            <a:r>
              <a:rPr lang="en-US" sz="900" dirty="0" err="1" smtClean="0"/>
              <a:t>assocaties</a:t>
            </a:r>
            <a:r>
              <a:rPr lang="en-US" sz="900" dirty="0" smtClean="0"/>
              <a:t> of northern  </a:t>
            </a:r>
            <a:r>
              <a:rPr lang="en-US" sz="900" dirty="0" err="1" smtClean="0"/>
              <a:t>virginia</a:t>
            </a:r>
            <a:r>
              <a:rPr lang="en-US" sz="900" dirty="0" smtClean="0"/>
              <a:t>, salute to life, and </a:t>
            </a:r>
            <a:r>
              <a:rPr lang="en-US" sz="900" dirty="0" err="1" smtClean="0"/>
              <a:t>steiner</a:t>
            </a:r>
            <a:r>
              <a:rPr lang="en-US" sz="900" dirty="0" smtClean="0"/>
              <a:t>. These logos are in the next slide in </a:t>
            </a:r>
            <a:r>
              <a:rPr lang="en-US" sz="900" smtClean="0"/>
              <a:t>this deck</a:t>
            </a:r>
            <a:endParaRPr lang="en-US" sz="900" dirty="0"/>
          </a:p>
        </p:txBody>
      </p:sp>
      <p:sp>
        <p:nvSpPr>
          <p:cNvPr id="14" name="Rectangular Callout 13"/>
          <p:cNvSpPr/>
          <p:nvPr/>
        </p:nvSpPr>
        <p:spPr>
          <a:xfrm>
            <a:off x="5079321" y="3886200"/>
            <a:ext cx="649624" cy="307131"/>
          </a:xfrm>
          <a:prstGeom prst="wedgeRectCallout">
            <a:avLst>
              <a:gd name="adj1" fmla="val -94884"/>
              <a:gd name="adj2" fmla="val 14385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Delete this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628511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Partners</a:t>
            </a:r>
            <a:endParaRPr lang="en-US" dirty="0"/>
          </a:p>
        </p:txBody>
      </p:sp>
      <p:pic>
        <p:nvPicPr>
          <p:cNvPr id="4" name="Content Placeholder 3" descr="Labcorp-530x2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143000"/>
            <a:ext cx="2552671" cy="1193991"/>
          </a:xfrm>
        </p:spPr>
      </p:pic>
      <p:pic>
        <p:nvPicPr>
          <p:cNvPr id="5" name="Picture 4" descr="Salute to Life.jpg"/>
          <p:cNvPicPr>
            <a:picLocks noChangeAspect="1"/>
          </p:cNvPicPr>
          <p:nvPr/>
        </p:nvPicPr>
        <p:blipFill rotWithShape="1">
          <a:blip r:embed="rId3" cstate="print"/>
          <a:srcRect t="1695" r="60341"/>
          <a:stretch/>
        </p:blipFill>
        <p:spPr>
          <a:xfrm>
            <a:off x="609600" y="2983054"/>
            <a:ext cx="2212467" cy="652703"/>
          </a:xfrm>
          <a:prstGeom prst="rect">
            <a:avLst/>
          </a:prstGeom>
        </p:spPr>
      </p:pic>
      <p:pic>
        <p:nvPicPr>
          <p:cNvPr id="6" name="Picture 5" descr="Apheresis Associates of Northern Virginia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33600" y="4452180"/>
            <a:ext cx="2607360" cy="869120"/>
          </a:xfrm>
          <a:prstGeom prst="rect">
            <a:avLst/>
          </a:prstGeom>
        </p:spPr>
      </p:pic>
      <p:pic>
        <p:nvPicPr>
          <p:cNvPr id="8" name="Picture 7" descr="Steiner Log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3000" y="1752600"/>
            <a:ext cx="2176272" cy="8001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8600" y="5257800"/>
            <a:ext cx="8232776" cy="86563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lvl="0"/>
            <a:r>
              <a:rPr lang="en-US" dirty="0" err="1">
                <a:solidFill>
                  <a:srgbClr val="000000"/>
                </a:solidFill>
              </a:rPr>
              <a:t>Hemeos</a:t>
            </a:r>
            <a:r>
              <a:rPr lang="en-US" dirty="0">
                <a:solidFill>
                  <a:srgbClr val="000000"/>
                </a:solidFill>
              </a:rPr>
              <a:t> has partnered with industry leaders for efficient donor CT, workup, and </a:t>
            </a:r>
            <a:r>
              <a:rPr lang="en-US" dirty="0" err="1">
                <a:solidFill>
                  <a:srgbClr val="000000"/>
                </a:solidFill>
              </a:rPr>
              <a:t>collectionof</a:t>
            </a:r>
            <a:r>
              <a:rPr lang="en-US" dirty="0">
                <a:solidFill>
                  <a:srgbClr val="000000"/>
                </a:solidFill>
              </a:rPr>
              <a:t> PBSC and marrow.</a:t>
            </a:r>
          </a:p>
        </p:txBody>
      </p:sp>
    </p:spTree>
    <p:extLst>
      <p:ext uri="{BB962C8B-B14F-4D97-AF65-F5344CB8AC3E}">
        <p14:creationId xmlns:p14="http://schemas.microsoft.com/office/powerpoint/2010/main" val="2762663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97</Words>
  <Application>Microsoft Macintosh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Our Partners</vt:lpstr>
    </vt:vector>
  </TitlesOfParts>
  <Company>Georgetown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 Grant</dc:creator>
  <cp:lastModifiedBy>Doug Grant</cp:lastModifiedBy>
  <cp:revision>3</cp:revision>
  <dcterms:created xsi:type="dcterms:W3CDTF">2016-02-27T15:06:12Z</dcterms:created>
  <dcterms:modified xsi:type="dcterms:W3CDTF">2016-02-27T15:25:53Z</dcterms:modified>
</cp:coreProperties>
</file>